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Lst>
  <p:notesMasterIdLst>
    <p:notesMasterId r:id="rId20"/>
  </p:notesMasterIdLst>
  <p:sldIdLst>
    <p:sldId id="288" r:id="rId2"/>
    <p:sldId id="2027" r:id="rId3"/>
    <p:sldId id="287" r:id="rId4"/>
    <p:sldId id="286" r:id="rId5"/>
    <p:sldId id="294" r:id="rId6"/>
    <p:sldId id="2132" r:id="rId7"/>
    <p:sldId id="2131" r:id="rId8"/>
    <p:sldId id="2125" r:id="rId9"/>
    <p:sldId id="2126" r:id="rId10"/>
    <p:sldId id="2127" r:id="rId11"/>
    <p:sldId id="2124" r:id="rId12"/>
    <p:sldId id="2130" r:id="rId13"/>
    <p:sldId id="2117" r:id="rId14"/>
    <p:sldId id="2128" r:id="rId15"/>
    <p:sldId id="2121" r:id="rId16"/>
    <p:sldId id="2119" r:id="rId17"/>
    <p:sldId id="2129" r:id="rId18"/>
    <p:sldId id="30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EE91670-FD9B-86CA-9956-E75DB7798C81}" name="Mandy Hackman" initials="MH" userId="S::ahackman@mdek12.org::421263cf-d008-48c6-9260-c1284ed93eb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134C3C-862D-46EA-9964-7451CE76BCC2}" v="51" dt="2025-05-06T14:15:00.330"/>
    <p1510:client id="{35A52738-3063-4B9B-961E-DF2A5CF3747F}" v="603" dt="2025-05-06T14:30:13.8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ndy Hackman" userId="421263cf-d008-48c6-9260-c1284ed93eb4" providerId="ADAL" clId="{35A52738-3063-4B9B-961E-DF2A5CF3747F}"/>
    <pc:docChg chg="custSel addSld delSld modSld">
      <pc:chgData name="Mandy Hackman" userId="421263cf-d008-48c6-9260-c1284ed93eb4" providerId="ADAL" clId="{35A52738-3063-4B9B-961E-DF2A5CF3747F}" dt="2025-05-06T14:30:13.832" v="730" actId="20577"/>
      <pc:docMkLst>
        <pc:docMk/>
      </pc:docMkLst>
      <pc:sldChg chg="modSp add mod modCm modNotesTx">
        <pc:chgData name="Mandy Hackman" userId="421263cf-d008-48c6-9260-c1284ed93eb4" providerId="ADAL" clId="{35A52738-3063-4B9B-961E-DF2A5CF3747F}" dt="2025-05-06T14:24:27.879" v="642" actId="20577"/>
        <pc:sldMkLst>
          <pc:docMk/>
          <pc:sldMk cId="22088949" sldId="294"/>
        </pc:sldMkLst>
        <pc:spChg chg="mod">
          <ac:chgData name="Mandy Hackman" userId="421263cf-d008-48c6-9260-c1284ed93eb4" providerId="ADAL" clId="{35A52738-3063-4B9B-961E-DF2A5CF3747F}" dt="2025-05-06T14:24:27.879" v="642" actId="20577"/>
          <ac:spMkLst>
            <pc:docMk/>
            <pc:sldMk cId="22088949" sldId="294"/>
            <ac:spMk id="3" creationId="{CD44F489-2A89-6A49-B16C-6EB0D04D7072}"/>
          </ac:spMkLst>
        </pc:spChg>
        <pc:spChg chg="mod">
          <ac:chgData name="Mandy Hackman" userId="421263cf-d008-48c6-9260-c1284ed93eb4" providerId="ADAL" clId="{35A52738-3063-4B9B-961E-DF2A5CF3747F}" dt="2025-04-24T16:57:42.912" v="4" actId="255"/>
          <ac:spMkLst>
            <pc:docMk/>
            <pc:sldMk cId="22088949" sldId="294"/>
            <ac:spMk id="4" creationId="{6F2D9E8F-E0C8-DA45-BB80-4D935160838C}"/>
          </ac:spMkLst>
        </pc:spChg>
        <pc:extLst>
          <p:ext xmlns:p="http://schemas.openxmlformats.org/presentationml/2006/main" uri="{D6D511B9-2390-475A-947B-AFAB55BFBCF1}">
            <pc226:cmChg xmlns:pc226="http://schemas.microsoft.com/office/powerpoint/2022/06/main/command" chg="mod">
              <pc226:chgData name="Mandy Hackman" userId="421263cf-d008-48c6-9260-c1284ed93eb4" providerId="ADAL" clId="{35A52738-3063-4B9B-961E-DF2A5CF3747F}" dt="2025-04-30T20:39:07.969" v="129" actId="20577"/>
              <pc2:cmMkLst xmlns:pc2="http://schemas.microsoft.com/office/powerpoint/2019/9/main/command">
                <pc:docMk/>
                <pc:sldMk cId="22088949" sldId="294"/>
                <pc2:cmMk id="{5BC82F61-3C77-4011-9CF8-5BE4CF860197}"/>
              </pc2:cmMkLst>
            </pc226:cmChg>
          </p:ext>
        </pc:extLst>
      </pc:sldChg>
      <pc:sldChg chg="delSp modSp del mod">
        <pc:chgData name="Mandy Hackman" userId="421263cf-d008-48c6-9260-c1284ed93eb4" providerId="ADAL" clId="{35A52738-3063-4B9B-961E-DF2A5CF3747F}" dt="2025-05-06T14:19:26.305" v="408" actId="2696"/>
        <pc:sldMkLst>
          <pc:docMk/>
          <pc:sldMk cId="2228034227" sldId="2062"/>
        </pc:sldMkLst>
        <pc:spChg chg="mod">
          <ac:chgData name="Mandy Hackman" userId="421263cf-d008-48c6-9260-c1284ed93eb4" providerId="ADAL" clId="{35A52738-3063-4B9B-961E-DF2A5CF3747F}" dt="2025-05-06T14:13:20.563" v="141" actId="20577"/>
          <ac:spMkLst>
            <pc:docMk/>
            <pc:sldMk cId="2228034227" sldId="2062"/>
            <ac:spMk id="2" creationId="{865F90E8-5F64-E249-97ED-91FF1AB4BF25}"/>
          </ac:spMkLst>
        </pc:spChg>
        <pc:spChg chg="mod">
          <ac:chgData name="Mandy Hackman" userId="421263cf-d008-48c6-9260-c1284ed93eb4" providerId="ADAL" clId="{35A52738-3063-4B9B-961E-DF2A5CF3747F}" dt="2025-05-06T14:18:47.643" v="372" actId="21"/>
          <ac:spMkLst>
            <pc:docMk/>
            <pc:sldMk cId="2228034227" sldId="2062"/>
            <ac:spMk id="3" creationId="{A5CFD9DF-0A04-9144-B643-8987DB9F2171}"/>
          </ac:spMkLst>
        </pc:spChg>
        <pc:picChg chg="del">
          <ac:chgData name="Mandy Hackman" userId="421263cf-d008-48c6-9260-c1284ed93eb4" providerId="ADAL" clId="{35A52738-3063-4B9B-961E-DF2A5CF3747F}" dt="2025-05-06T14:13:10.379" v="131" actId="478"/>
          <ac:picMkLst>
            <pc:docMk/>
            <pc:sldMk cId="2228034227" sldId="2062"/>
            <ac:picMk id="1026" creationId="{22F101F5-85CC-A1BE-AAED-200AEA2A2A90}"/>
          </ac:picMkLst>
        </pc:picChg>
        <pc:picChg chg="del">
          <ac:chgData name="Mandy Hackman" userId="421263cf-d008-48c6-9260-c1284ed93eb4" providerId="ADAL" clId="{35A52738-3063-4B9B-961E-DF2A5CF3747F}" dt="2025-05-06T14:13:12.652" v="132" actId="478"/>
          <ac:picMkLst>
            <pc:docMk/>
            <pc:sldMk cId="2228034227" sldId="2062"/>
            <ac:picMk id="1032" creationId="{C216A9C3-236E-BCC2-BD8C-2F00C13FC93F}"/>
          </ac:picMkLst>
        </pc:picChg>
      </pc:sldChg>
      <pc:sldChg chg="modSp mod">
        <pc:chgData name="Mandy Hackman" userId="421263cf-d008-48c6-9260-c1284ed93eb4" providerId="ADAL" clId="{35A52738-3063-4B9B-961E-DF2A5CF3747F}" dt="2025-04-29T19:36:21.694" v="8" actId="20577"/>
        <pc:sldMkLst>
          <pc:docMk/>
          <pc:sldMk cId="540868171" sldId="2119"/>
        </pc:sldMkLst>
        <pc:spChg chg="mod">
          <ac:chgData name="Mandy Hackman" userId="421263cf-d008-48c6-9260-c1284ed93eb4" providerId="ADAL" clId="{35A52738-3063-4B9B-961E-DF2A5CF3747F}" dt="2025-04-29T19:36:21.694" v="8" actId="20577"/>
          <ac:spMkLst>
            <pc:docMk/>
            <pc:sldMk cId="540868171" sldId="2119"/>
            <ac:spMk id="5" creationId="{0FF64478-3199-7EBF-B2B4-931647071968}"/>
          </ac:spMkLst>
        </pc:spChg>
      </pc:sldChg>
      <pc:sldChg chg="modSp mod">
        <pc:chgData name="Mandy Hackman" userId="421263cf-d008-48c6-9260-c1284ed93eb4" providerId="ADAL" clId="{35A52738-3063-4B9B-961E-DF2A5CF3747F}" dt="2025-05-06T14:30:13.832" v="730" actId="20577"/>
        <pc:sldMkLst>
          <pc:docMk/>
          <pc:sldMk cId="2797663046" sldId="2128"/>
        </pc:sldMkLst>
        <pc:spChg chg="mod">
          <ac:chgData name="Mandy Hackman" userId="421263cf-d008-48c6-9260-c1284ed93eb4" providerId="ADAL" clId="{35A52738-3063-4B9B-961E-DF2A5CF3747F}" dt="2025-05-06T14:30:13.832" v="730" actId="20577"/>
          <ac:spMkLst>
            <pc:docMk/>
            <pc:sldMk cId="2797663046" sldId="2128"/>
            <ac:spMk id="25" creationId="{7077DF49-80B7-BCD8-12B4-C10C264EB555}"/>
          </ac:spMkLst>
        </pc:spChg>
      </pc:sldChg>
      <pc:sldChg chg="add">
        <pc:chgData name="Mandy Hackman" userId="421263cf-d008-48c6-9260-c1284ed93eb4" providerId="ADAL" clId="{35A52738-3063-4B9B-961E-DF2A5CF3747F}" dt="2025-05-06T14:12:59.580" v="130" actId="2890"/>
        <pc:sldMkLst>
          <pc:docMk/>
          <pc:sldMk cId="706238096" sldId="2131"/>
        </pc:sldMkLst>
      </pc:sldChg>
      <pc:sldChg chg="delSp modSp add mod modNotesTx">
        <pc:chgData name="Mandy Hackman" userId="421263cf-d008-48c6-9260-c1284ed93eb4" providerId="ADAL" clId="{35A52738-3063-4B9B-961E-DF2A5CF3747F}" dt="2025-05-06T14:29:06.659" v="728" actId="20577"/>
        <pc:sldMkLst>
          <pc:docMk/>
          <pc:sldMk cId="3154930043" sldId="2132"/>
        </pc:sldMkLst>
        <pc:spChg chg="mod">
          <ac:chgData name="Mandy Hackman" userId="421263cf-d008-48c6-9260-c1284ed93eb4" providerId="ADAL" clId="{35A52738-3063-4B9B-961E-DF2A5CF3747F}" dt="2025-05-06T14:25:54.682" v="680" actId="20577"/>
          <ac:spMkLst>
            <pc:docMk/>
            <pc:sldMk cId="3154930043" sldId="2132"/>
            <ac:spMk id="2" creationId="{160CCF41-1C39-740C-D983-500B43017577}"/>
          </ac:spMkLst>
        </pc:spChg>
        <pc:spChg chg="mod">
          <ac:chgData name="Mandy Hackman" userId="421263cf-d008-48c6-9260-c1284ed93eb4" providerId="ADAL" clId="{35A52738-3063-4B9B-961E-DF2A5CF3747F}" dt="2025-05-06T14:29:06.659" v="728" actId="20577"/>
          <ac:spMkLst>
            <pc:docMk/>
            <pc:sldMk cId="3154930043" sldId="2132"/>
            <ac:spMk id="3" creationId="{04C47F7C-BB19-1A6E-60A9-5F03927EC383}"/>
          </ac:spMkLst>
        </pc:spChg>
        <pc:spChg chg="del mod">
          <ac:chgData name="Mandy Hackman" userId="421263cf-d008-48c6-9260-c1284ed93eb4" providerId="ADAL" clId="{35A52738-3063-4B9B-961E-DF2A5CF3747F}" dt="2025-05-06T14:19:04.453" v="376" actId="478"/>
          <ac:spMkLst>
            <pc:docMk/>
            <pc:sldMk cId="3154930043" sldId="2132"/>
            <ac:spMk id="4" creationId="{E58362DC-CDED-99AA-6427-2041D746F414}"/>
          </ac:spMkLst>
        </pc:spChg>
        <pc:spChg chg="del">
          <ac:chgData name="Mandy Hackman" userId="421263cf-d008-48c6-9260-c1284ed93eb4" providerId="ADAL" clId="{35A52738-3063-4B9B-961E-DF2A5CF3747F}" dt="2025-05-06T14:19:40.958" v="413" actId="478"/>
          <ac:spMkLst>
            <pc:docMk/>
            <pc:sldMk cId="3154930043" sldId="2132"/>
            <ac:spMk id="7" creationId="{F637B638-558D-3695-BBE9-9FFD10B7D849}"/>
          </ac:spMkLst>
        </pc:spChg>
        <pc:picChg chg="mod">
          <ac:chgData name="Mandy Hackman" userId="421263cf-d008-48c6-9260-c1284ed93eb4" providerId="ADAL" clId="{35A52738-3063-4B9B-961E-DF2A5CF3747F}" dt="2025-05-06T14:21:53.152" v="603" actId="14826"/>
          <ac:picMkLst>
            <pc:docMk/>
            <pc:sldMk cId="3154930043" sldId="2132"/>
            <ac:picMk id="6" creationId="{8FC75E1F-3845-150B-A4F8-1B3E61B9D35D}"/>
          </ac:picMkLst>
        </pc:picChg>
      </pc:sldChg>
    </pc:docChg>
  </pc:docChgLst>
  <pc:docChgLst>
    <pc:chgData name="Wendy Clemons" userId="2153d635-989a-4d32-8a19-211326738423" providerId="ADAL" clId="{11D63143-EAF4-414D-B00A-ED2AFA0BFA93}"/>
    <pc:docChg chg="undo custSel addSld delSld modSld sldOrd">
      <pc:chgData name="Wendy Clemons" userId="2153d635-989a-4d32-8a19-211326738423" providerId="ADAL" clId="{11D63143-EAF4-414D-B00A-ED2AFA0BFA93}" dt="2025-04-24T21:12:23.524" v="1044"/>
      <pc:docMkLst>
        <pc:docMk/>
      </pc:docMkLst>
      <pc:sldChg chg="modSp mod">
        <pc:chgData name="Wendy Clemons" userId="2153d635-989a-4d32-8a19-211326738423" providerId="ADAL" clId="{11D63143-EAF4-414D-B00A-ED2AFA0BFA93}" dt="2025-04-24T16:37:29.694" v="448" actId="20577"/>
        <pc:sldMkLst>
          <pc:docMk/>
          <pc:sldMk cId="438108371" sldId="288"/>
        </pc:sldMkLst>
        <pc:spChg chg="mod">
          <ac:chgData name="Wendy Clemons" userId="2153d635-989a-4d32-8a19-211326738423" providerId="ADAL" clId="{11D63143-EAF4-414D-B00A-ED2AFA0BFA93}" dt="2025-04-24T16:04:12.738" v="1" actId="20577"/>
          <ac:spMkLst>
            <pc:docMk/>
            <pc:sldMk cId="438108371" sldId="288"/>
            <ac:spMk id="3" creationId="{E009D2A2-2270-5645-8100-381AB0D38022}"/>
          </ac:spMkLst>
        </pc:spChg>
        <pc:spChg chg="mod">
          <ac:chgData name="Wendy Clemons" userId="2153d635-989a-4d32-8a19-211326738423" providerId="ADAL" clId="{11D63143-EAF4-414D-B00A-ED2AFA0BFA93}" dt="2025-04-24T16:37:29.694" v="448" actId="20577"/>
          <ac:spMkLst>
            <pc:docMk/>
            <pc:sldMk cId="438108371" sldId="288"/>
            <ac:spMk id="5" creationId="{53279980-EBB3-E44B-BEA9-4BD8C5DD0115}"/>
          </ac:spMkLst>
        </pc:spChg>
      </pc:sldChg>
      <pc:sldChg chg="del">
        <pc:chgData name="Wendy Clemons" userId="2153d635-989a-4d32-8a19-211326738423" providerId="ADAL" clId="{11D63143-EAF4-414D-B00A-ED2AFA0BFA93}" dt="2025-04-24T20:58:01.547" v="487" actId="2696"/>
        <pc:sldMkLst>
          <pc:docMk/>
          <pc:sldMk cId="3908135533" sldId="292"/>
        </pc:sldMkLst>
      </pc:sldChg>
      <pc:sldChg chg="ord">
        <pc:chgData name="Wendy Clemons" userId="2153d635-989a-4d32-8a19-211326738423" providerId="ADAL" clId="{11D63143-EAF4-414D-B00A-ED2AFA0BFA93}" dt="2025-04-24T21:12:23.524" v="1044"/>
        <pc:sldMkLst>
          <pc:docMk/>
          <pc:sldMk cId="22088949" sldId="294"/>
        </pc:sldMkLst>
      </pc:sldChg>
      <pc:sldChg chg="del">
        <pc:chgData name="Wendy Clemons" userId="2153d635-989a-4d32-8a19-211326738423" providerId="ADAL" clId="{11D63143-EAF4-414D-B00A-ED2AFA0BFA93}" dt="2025-04-24T16:33:32.616" v="440" actId="2696"/>
        <pc:sldMkLst>
          <pc:docMk/>
          <pc:sldMk cId="2228034227" sldId="326"/>
        </pc:sldMkLst>
      </pc:sldChg>
      <pc:sldChg chg="modSp mod">
        <pc:chgData name="Wendy Clemons" userId="2153d635-989a-4d32-8a19-211326738423" providerId="ADAL" clId="{11D63143-EAF4-414D-B00A-ED2AFA0BFA93}" dt="2025-04-24T16:05:58.955" v="19" actId="20577"/>
        <pc:sldMkLst>
          <pc:docMk/>
          <pc:sldMk cId="433383011" sldId="2027"/>
        </pc:sldMkLst>
        <pc:spChg chg="mod">
          <ac:chgData name="Wendy Clemons" userId="2153d635-989a-4d32-8a19-211326738423" providerId="ADAL" clId="{11D63143-EAF4-414D-B00A-ED2AFA0BFA93}" dt="2025-04-24T16:05:58.955" v="19" actId="20577"/>
          <ac:spMkLst>
            <pc:docMk/>
            <pc:sldMk cId="433383011" sldId="2027"/>
            <ac:spMk id="2" creationId="{FDE40A7D-7632-7B09-02B2-C40A55B47072}"/>
          </ac:spMkLst>
        </pc:spChg>
        <pc:spChg chg="mod">
          <ac:chgData name="Wendy Clemons" userId="2153d635-989a-4d32-8a19-211326738423" providerId="ADAL" clId="{11D63143-EAF4-414D-B00A-ED2AFA0BFA93}" dt="2025-04-24T16:05:55.323" v="17" actId="1076"/>
          <ac:spMkLst>
            <pc:docMk/>
            <pc:sldMk cId="433383011" sldId="2027"/>
            <ac:spMk id="3" creationId="{6A1A8D43-264E-80D5-FC8D-5AE6C28B65AE}"/>
          </ac:spMkLst>
        </pc:spChg>
      </pc:sldChg>
      <pc:sldChg chg="modSp mod">
        <pc:chgData name="Wendy Clemons" userId="2153d635-989a-4d32-8a19-211326738423" providerId="ADAL" clId="{11D63143-EAF4-414D-B00A-ED2AFA0BFA93}" dt="2025-04-24T16:09:47.307" v="428" actId="5793"/>
        <pc:sldMkLst>
          <pc:docMk/>
          <pc:sldMk cId="2228034227" sldId="2062"/>
        </pc:sldMkLst>
        <pc:spChg chg="mod">
          <ac:chgData name="Wendy Clemons" userId="2153d635-989a-4d32-8a19-211326738423" providerId="ADAL" clId="{11D63143-EAF4-414D-B00A-ED2AFA0BFA93}" dt="2025-04-24T16:09:47.307" v="428" actId="5793"/>
          <ac:spMkLst>
            <pc:docMk/>
            <pc:sldMk cId="2228034227" sldId="2062"/>
            <ac:spMk id="3" creationId="{A5CFD9DF-0A04-9144-B643-8987DB9F2171}"/>
          </ac:spMkLst>
        </pc:spChg>
      </pc:sldChg>
      <pc:sldChg chg="del">
        <pc:chgData name="Wendy Clemons" userId="2153d635-989a-4d32-8a19-211326738423" providerId="ADAL" clId="{11D63143-EAF4-414D-B00A-ED2AFA0BFA93}" dt="2025-04-24T16:39:44.678" v="455" actId="2696"/>
        <pc:sldMkLst>
          <pc:docMk/>
          <pc:sldMk cId="2603816434" sldId="2116"/>
        </pc:sldMkLst>
      </pc:sldChg>
      <pc:sldChg chg="del">
        <pc:chgData name="Wendy Clemons" userId="2153d635-989a-4d32-8a19-211326738423" providerId="ADAL" clId="{11D63143-EAF4-414D-B00A-ED2AFA0BFA93}" dt="2025-04-24T16:39:48.871" v="456" actId="2696"/>
        <pc:sldMkLst>
          <pc:docMk/>
          <pc:sldMk cId="287849977" sldId="2118"/>
        </pc:sldMkLst>
      </pc:sldChg>
      <pc:sldChg chg="modSp add mod">
        <pc:chgData name="Wendy Clemons" userId="2153d635-989a-4d32-8a19-211326738423" providerId="ADAL" clId="{11D63143-EAF4-414D-B00A-ED2AFA0BFA93}" dt="2025-04-24T21:11:30.644" v="1042" actId="207"/>
        <pc:sldMkLst>
          <pc:docMk/>
          <pc:sldMk cId="540868171" sldId="2119"/>
        </pc:sldMkLst>
        <pc:spChg chg="mod">
          <ac:chgData name="Wendy Clemons" userId="2153d635-989a-4d32-8a19-211326738423" providerId="ADAL" clId="{11D63143-EAF4-414D-B00A-ED2AFA0BFA93}" dt="2025-04-24T21:11:30.644" v="1042" actId="207"/>
          <ac:spMkLst>
            <pc:docMk/>
            <pc:sldMk cId="540868171" sldId="2119"/>
            <ac:spMk id="5" creationId="{0FF64478-3199-7EBF-B2B4-931647071968}"/>
          </ac:spMkLst>
        </pc:spChg>
      </pc:sldChg>
      <pc:sldChg chg="modSp del mod">
        <pc:chgData name="Wendy Clemons" userId="2153d635-989a-4d32-8a19-211326738423" providerId="ADAL" clId="{11D63143-EAF4-414D-B00A-ED2AFA0BFA93}" dt="2025-04-24T16:40:38.012" v="459" actId="2696"/>
        <pc:sldMkLst>
          <pc:docMk/>
          <pc:sldMk cId="3923779781" sldId="2120"/>
        </pc:sldMkLst>
      </pc:sldChg>
      <pc:sldChg chg="modSp mod">
        <pc:chgData name="Wendy Clemons" userId="2153d635-989a-4d32-8a19-211326738423" providerId="ADAL" clId="{11D63143-EAF4-414D-B00A-ED2AFA0BFA93}" dt="2025-04-24T16:11:43.230" v="432" actId="1076"/>
        <pc:sldMkLst>
          <pc:docMk/>
          <pc:sldMk cId="2369311983" sldId="2121"/>
        </pc:sldMkLst>
        <pc:spChg chg="mod">
          <ac:chgData name="Wendy Clemons" userId="2153d635-989a-4d32-8a19-211326738423" providerId="ADAL" clId="{11D63143-EAF4-414D-B00A-ED2AFA0BFA93}" dt="2025-04-24T16:11:43.230" v="432" actId="1076"/>
          <ac:spMkLst>
            <pc:docMk/>
            <pc:sldMk cId="2369311983" sldId="2121"/>
            <ac:spMk id="3" creationId="{23C7CFF4-5E42-3B05-8A31-6A7BC1486CDA}"/>
          </ac:spMkLst>
        </pc:spChg>
      </pc:sldChg>
      <pc:sldChg chg="add del">
        <pc:chgData name="Wendy Clemons" userId="2153d635-989a-4d32-8a19-211326738423" providerId="ADAL" clId="{11D63143-EAF4-414D-B00A-ED2AFA0BFA93}" dt="2025-04-24T16:39:39.569" v="454" actId="2696"/>
        <pc:sldMkLst>
          <pc:docMk/>
          <pc:sldMk cId="3374323992" sldId="2122"/>
        </pc:sldMkLst>
      </pc:sldChg>
      <pc:sldChg chg="modSp add mod">
        <pc:chgData name="Wendy Clemons" userId="2153d635-989a-4d32-8a19-211326738423" providerId="ADAL" clId="{11D63143-EAF4-414D-B00A-ED2AFA0BFA93}" dt="2025-04-24T21:06:16.039" v="868" actId="255"/>
        <pc:sldMkLst>
          <pc:docMk/>
          <pc:sldMk cId="2503563838" sldId="2124"/>
        </pc:sldMkLst>
        <pc:spChg chg="mod">
          <ac:chgData name="Wendy Clemons" userId="2153d635-989a-4d32-8a19-211326738423" providerId="ADAL" clId="{11D63143-EAF4-414D-B00A-ED2AFA0BFA93}" dt="2025-04-24T21:06:16.039" v="868" actId="255"/>
          <ac:spMkLst>
            <pc:docMk/>
            <pc:sldMk cId="2503563838" sldId="2124"/>
            <ac:spMk id="2" creationId="{30FAC5BF-1AF4-1E01-9878-2B12970E9717}"/>
          </ac:spMkLst>
        </pc:spChg>
      </pc:sldChg>
      <pc:sldChg chg="modSp add mod">
        <pc:chgData name="Wendy Clemons" userId="2153d635-989a-4d32-8a19-211326738423" providerId="ADAL" clId="{11D63143-EAF4-414D-B00A-ED2AFA0BFA93}" dt="2025-04-24T21:00:09.413" v="561" actId="20577"/>
        <pc:sldMkLst>
          <pc:docMk/>
          <pc:sldMk cId="2844674666" sldId="2125"/>
        </pc:sldMkLst>
        <pc:spChg chg="mod">
          <ac:chgData name="Wendy Clemons" userId="2153d635-989a-4d32-8a19-211326738423" providerId="ADAL" clId="{11D63143-EAF4-414D-B00A-ED2AFA0BFA93}" dt="2025-04-24T21:00:09.413" v="561" actId="20577"/>
          <ac:spMkLst>
            <pc:docMk/>
            <pc:sldMk cId="2844674666" sldId="2125"/>
            <ac:spMk id="2" creationId="{3D8F0A74-FCE7-120A-7D5A-2E87091771C2}"/>
          </ac:spMkLst>
        </pc:spChg>
      </pc:sldChg>
      <pc:sldChg chg="modSp add mod">
        <pc:chgData name="Wendy Clemons" userId="2153d635-989a-4d32-8a19-211326738423" providerId="ADAL" clId="{11D63143-EAF4-414D-B00A-ED2AFA0BFA93}" dt="2025-04-24T21:05:26.628" v="859"/>
        <pc:sldMkLst>
          <pc:docMk/>
          <pc:sldMk cId="3881136386" sldId="2126"/>
        </pc:sldMkLst>
        <pc:spChg chg="mod">
          <ac:chgData name="Wendy Clemons" userId="2153d635-989a-4d32-8a19-211326738423" providerId="ADAL" clId="{11D63143-EAF4-414D-B00A-ED2AFA0BFA93}" dt="2025-04-24T21:05:26.628" v="859"/>
          <ac:spMkLst>
            <pc:docMk/>
            <pc:sldMk cId="3881136386" sldId="2126"/>
            <ac:spMk id="2" creationId="{48BF36A9-E91A-B2C9-B5FE-A3D7F2142332}"/>
          </ac:spMkLst>
        </pc:spChg>
      </pc:sldChg>
      <pc:sldChg chg="modSp add mod">
        <pc:chgData name="Wendy Clemons" userId="2153d635-989a-4d32-8a19-211326738423" providerId="ADAL" clId="{11D63143-EAF4-414D-B00A-ED2AFA0BFA93}" dt="2025-04-24T21:05:32.624" v="860"/>
        <pc:sldMkLst>
          <pc:docMk/>
          <pc:sldMk cId="4267801910" sldId="2127"/>
        </pc:sldMkLst>
        <pc:spChg chg="mod">
          <ac:chgData name="Wendy Clemons" userId="2153d635-989a-4d32-8a19-211326738423" providerId="ADAL" clId="{11D63143-EAF4-414D-B00A-ED2AFA0BFA93}" dt="2025-04-24T21:05:32.624" v="860"/>
          <ac:spMkLst>
            <pc:docMk/>
            <pc:sldMk cId="4267801910" sldId="2127"/>
            <ac:spMk id="2" creationId="{3C6681C9-5B28-5313-7B29-3451D9D35CE9}"/>
          </ac:spMkLst>
        </pc:spChg>
      </pc:sldChg>
      <pc:sldChg chg="modSp add mod">
        <pc:chgData name="Wendy Clemons" userId="2153d635-989a-4d32-8a19-211326738423" providerId="ADAL" clId="{11D63143-EAF4-414D-B00A-ED2AFA0BFA93}" dt="2025-04-24T21:03:03.059" v="736" actId="255"/>
        <pc:sldMkLst>
          <pc:docMk/>
          <pc:sldMk cId="2797663046" sldId="2128"/>
        </pc:sldMkLst>
        <pc:spChg chg="mod">
          <ac:chgData name="Wendy Clemons" userId="2153d635-989a-4d32-8a19-211326738423" providerId="ADAL" clId="{11D63143-EAF4-414D-B00A-ED2AFA0BFA93}" dt="2025-04-24T21:03:03.059" v="736" actId="255"/>
          <ac:spMkLst>
            <pc:docMk/>
            <pc:sldMk cId="2797663046" sldId="2128"/>
            <ac:spMk id="25" creationId="{7077DF49-80B7-BCD8-12B4-C10C264EB555}"/>
          </ac:spMkLst>
        </pc:spChg>
      </pc:sldChg>
      <pc:sldChg chg="add">
        <pc:chgData name="Wendy Clemons" userId="2153d635-989a-4d32-8a19-211326738423" providerId="ADAL" clId="{11D63143-EAF4-414D-B00A-ED2AFA0BFA93}" dt="2025-04-24T16:40:28.202" v="458"/>
        <pc:sldMkLst>
          <pc:docMk/>
          <pc:sldMk cId="4205597320" sldId="2129"/>
        </pc:sldMkLst>
      </pc:sldChg>
    </pc:docChg>
  </pc:docChgLst>
  <pc:docChgLst>
    <pc:chgData name="Wendy Clemons" userId="2153d635-989a-4d32-8a19-211326738423" providerId="ADAL" clId="{23134C3C-862D-46EA-9964-7451CE76BCC2}"/>
    <pc:docChg chg="custSel addSld delSld modSld">
      <pc:chgData name="Wendy Clemons" userId="2153d635-989a-4d32-8a19-211326738423" providerId="ADAL" clId="{23134C3C-862D-46EA-9964-7451CE76BCC2}" dt="2025-05-06T14:15:00.330" v="330" actId="20577"/>
      <pc:docMkLst>
        <pc:docMk/>
      </pc:docMkLst>
      <pc:sldChg chg="modSp mod">
        <pc:chgData name="Wendy Clemons" userId="2153d635-989a-4d32-8a19-211326738423" providerId="ADAL" clId="{23134C3C-862D-46EA-9964-7451CE76BCC2}" dt="2025-05-06T14:09:37.139" v="228" actId="20577"/>
        <pc:sldMkLst>
          <pc:docMk/>
          <pc:sldMk cId="438108371" sldId="288"/>
        </pc:sldMkLst>
        <pc:spChg chg="mod">
          <ac:chgData name="Wendy Clemons" userId="2153d635-989a-4d32-8a19-211326738423" providerId="ADAL" clId="{23134C3C-862D-46EA-9964-7451CE76BCC2}" dt="2025-05-06T14:09:37.139" v="228" actId="20577"/>
          <ac:spMkLst>
            <pc:docMk/>
            <pc:sldMk cId="438108371" sldId="288"/>
            <ac:spMk id="6" creationId="{B0036E16-32E9-1A4D-85D0-F3853CD71F4A}"/>
          </ac:spMkLst>
        </pc:spChg>
      </pc:sldChg>
      <pc:sldChg chg="addSp modSp mod modCm">
        <pc:chgData name="Wendy Clemons" userId="2153d635-989a-4d32-8a19-211326738423" providerId="ADAL" clId="{23134C3C-862D-46EA-9964-7451CE76BCC2}" dt="2025-05-06T14:15:00.330" v="330" actId="20577"/>
        <pc:sldMkLst>
          <pc:docMk/>
          <pc:sldMk cId="22088949" sldId="294"/>
        </pc:sldMkLst>
        <pc:spChg chg="mod">
          <ac:chgData name="Wendy Clemons" userId="2153d635-989a-4d32-8a19-211326738423" providerId="ADAL" clId="{23134C3C-862D-46EA-9964-7451CE76BCC2}" dt="2025-05-06T14:12:30.988" v="323" actId="20577"/>
          <ac:spMkLst>
            <pc:docMk/>
            <pc:sldMk cId="22088949" sldId="294"/>
            <ac:spMk id="3" creationId="{CD44F489-2A89-6A49-B16C-6EB0D04D7072}"/>
          </ac:spMkLst>
        </pc:spChg>
        <pc:spChg chg="add mod">
          <ac:chgData name="Wendy Clemons" userId="2153d635-989a-4d32-8a19-211326738423" providerId="ADAL" clId="{23134C3C-862D-46EA-9964-7451CE76BCC2}" dt="2025-05-06T14:15:00.330" v="330" actId="20577"/>
          <ac:spMkLst>
            <pc:docMk/>
            <pc:sldMk cId="22088949" sldId="294"/>
            <ac:spMk id="7" creationId="{03340789-8C9B-6B52-32F4-44E1ACFCFA04}"/>
          </ac:spMkLst>
        </pc:spChg>
        <pc:extLst>
          <p:ext xmlns:p="http://schemas.openxmlformats.org/presentationml/2006/main" uri="{D6D511B9-2390-475A-947B-AFAB55BFBCF1}">
            <pc226:cmChg xmlns:pc226="http://schemas.microsoft.com/office/powerpoint/2022/06/main/command" chg="mod">
              <pc226:chgData name="Wendy Clemons" userId="2153d635-989a-4d32-8a19-211326738423" providerId="ADAL" clId="{23134C3C-862D-46EA-9964-7451CE76BCC2}" dt="2025-05-06T14:12:30.988" v="323" actId="20577"/>
              <pc2:cmMkLst xmlns:pc2="http://schemas.microsoft.com/office/powerpoint/2019/9/main/command">
                <pc:docMk/>
                <pc:sldMk cId="22088949" sldId="294"/>
                <pc2:cmMk id="{5BC82F61-3C77-4011-9CF8-5BE4CF860197}"/>
              </pc2:cmMkLst>
            </pc226:cmChg>
          </p:ext>
        </pc:extLst>
      </pc:sldChg>
      <pc:sldChg chg="modSp mod">
        <pc:chgData name="Wendy Clemons" userId="2153d635-989a-4d32-8a19-211326738423" providerId="ADAL" clId="{23134C3C-862D-46EA-9964-7451CE76BCC2}" dt="2025-05-06T14:10:15.553" v="286" actId="14100"/>
        <pc:sldMkLst>
          <pc:docMk/>
          <pc:sldMk cId="433383011" sldId="2027"/>
        </pc:sldMkLst>
        <pc:spChg chg="mod">
          <ac:chgData name="Wendy Clemons" userId="2153d635-989a-4d32-8a19-211326738423" providerId="ADAL" clId="{23134C3C-862D-46EA-9964-7451CE76BCC2}" dt="2025-05-06T14:10:15.553" v="286" actId="14100"/>
          <ac:spMkLst>
            <pc:docMk/>
            <pc:sldMk cId="433383011" sldId="2027"/>
            <ac:spMk id="3" creationId="{6A1A8D43-264E-80D5-FC8D-5AE6C28B65AE}"/>
          </ac:spMkLst>
        </pc:spChg>
      </pc:sldChg>
      <pc:sldChg chg="addSp delSp modSp mod">
        <pc:chgData name="Wendy Clemons" userId="2153d635-989a-4d32-8a19-211326738423" providerId="ADAL" clId="{23134C3C-862D-46EA-9964-7451CE76BCC2}" dt="2025-05-06T13:57:16.139" v="164" actId="20577"/>
        <pc:sldMkLst>
          <pc:docMk/>
          <pc:sldMk cId="2228034227" sldId="2062"/>
        </pc:sldMkLst>
        <pc:spChg chg="mod">
          <ac:chgData name="Wendy Clemons" userId="2153d635-989a-4d32-8a19-211326738423" providerId="ADAL" clId="{23134C3C-862D-46EA-9964-7451CE76BCC2}" dt="2025-05-06T13:57:16.139" v="164" actId="20577"/>
          <ac:spMkLst>
            <pc:docMk/>
            <pc:sldMk cId="2228034227" sldId="2062"/>
            <ac:spMk id="3" creationId="{A5CFD9DF-0A04-9144-B643-8987DB9F2171}"/>
          </ac:spMkLst>
        </pc:spChg>
        <pc:picChg chg="add mod">
          <ac:chgData name="Wendy Clemons" userId="2153d635-989a-4d32-8a19-211326738423" providerId="ADAL" clId="{23134C3C-862D-46EA-9964-7451CE76BCC2}" dt="2025-05-06T13:56:08.860" v="21" actId="1076"/>
          <ac:picMkLst>
            <pc:docMk/>
            <pc:sldMk cId="2228034227" sldId="2062"/>
            <ac:picMk id="1026" creationId="{22F101F5-85CC-A1BE-AAED-200AEA2A2A90}"/>
          </ac:picMkLst>
        </pc:picChg>
        <pc:picChg chg="del">
          <ac:chgData name="Wendy Clemons" userId="2153d635-989a-4d32-8a19-211326738423" providerId="ADAL" clId="{23134C3C-862D-46EA-9964-7451CE76BCC2}" dt="2025-05-06T13:55:58.757" v="18" actId="478"/>
          <ac:picMkLst>
            <pc:docMk/>
            <pc:sldMk cId="2228034227" sldId="2062"/>
            <ac:picMk id="1028" creationId="{669B59FD-03E5-BAEB-4DB4-9712D8BA5627}"/>
          </ac:picMkLst>
        </pc:picChg>
      </pc:sldChg>
      <pc:sldChg chg="addSp delSp modSp mod">
        <pc:chgData name="Wendy Clemons" userId="2153d635-989a-4d32-8a19-211326738423" providerId="ADAL" clId="{23134C3C-862D-46EA-9964-7451CE76BCC2}" dt="2025-05-06T14:03:07.447" v="192" actId="1076"/>
        <pc:sldMkLst>
          <pc:docMk/>
          <pc:sldMk cId="4267801910" sldId="2127"/>
        </pc:sldMkLst>
        <pc:spChg chg="add del mod">
          <ac:chgData name="Wendy Clemons" userId="2153d635-989a-4d32-8a19-211326738423" providerId="ADAL" clId="{23134C3C-862D-46EA-9964-7451CE76BCC2}" dt="2025-05-06T13:58:55.245" v="168" actId="22"/>
          <ac:spMkLst>
            <pc:docMk/>
            <pc:sldMk cId="4267801910" sldId="2127"/>
            <ac:spMk id="6" creationId="{B4D3AA1D-8960-6750-A54B-576B7BD3B69D}"/>
          </ac:spMkLst>
        </pc:spChg>
        <pc:spChg chg="add del mod">
          <ac:chgData name="Wendy Clemons" userId="2153d635-989a-4d32-8a19-211326738423" providerId="ADAL" clId="{23134C3C-862D-46EA-9964-7451CE76BCC2}" dt="2025-05-06T14:00:37.731" v="171" actId="22"/>
          <ac:spMkLst>
            <pc:docMk/>
            <pc:sldMk cId="4267801910" sldId="2127"/>
            <ac:spMk id="11" creationId="{498F7251-DEBD-A3E5-2EC8-D9E58EFCA109}"/>
          </ac:spMkLst>
        </pc:spChg>
        <pc:spChg chg="add del mod">
          <ac:chgData name="Wendy Clemons" userId="2153d635-989a-4d32-8a19-211326738423" providerId="ADAL" clId="{23134C3C-862D-46EA-9964-7451CE76BCC2}" dt="2025-05-06T14:01:38.070" v="173" actId="22"/>
          <ac:spMkLst>
            <pc:docMk/>
            <pc:sldMk cId="4267801910" sldId="2127"/>
            <ac:spMk id="15" creationId="{3808E815-3263-AFBF-1CF8-D23B3C0863A4}"/>
          </ac:spMkLst>
        </pc:spChg>
        <pc:picChg chg="del">
          <ac:chgData name="Wendy Clemons" userId="2153d635-989a-4d32-8a19-211326738423" providerId="ADAL" clId="{23134C3C-862D-46EA-9964-7451CE76BCC2}" dt="2025-05-06T13:58:47.862" v="167" actId="478"/>
          <ac:picMkLst>
            <pc:docMk/>
            <pc:sldMk cId="4267801910" sldId="2127"/>
            <ac:picMk id="4" creationId="{4E7C1BFF-51BD-5BFE-2ED8-5F9344457383}"/>
          </ac:picMkLst>
        </pc:picChg>
        <pc:picChg chg="mod ord">
          <ac:chgData name="Wendy Clemons" userId="2153d635-989a-4d32-8a19-211326738423" providerId="ADAL" clId="{23134C3C-862D-46EA-9964-7451CE76BCC2}" dt="2025-05-06T14:03:07.447" v="192" actId="1076"/>
          <ac:picMkLst>
            <pc:docMk/>
            <pc:sldMk cId="4267801910" sldId="2127"/>
            <ac:picMk id="8" creationId="{4F9A2AC9-E5E3-5F1F-5021-5FDD8B4B0E65}"/>
          </ac:picMkLst>
        </pc:picChg>
        <pc:picChg chg="add del mod ord">
          <ac:chgData name="Wendy Clemons" userId="2153d635-989a-4d32-8a19-211326738423" providerId="ADAL" clId="{23134C3C-862D-46EA-9964-7451CE76BCC2}" dt="2025-05-06T13:59:20.895" v="170" actId="478"/>
          <ac:picMkLst>
            <pc:docMk/>
            <pc:sldMk cId="4267801910" sldId="2127"/>
            <ac:picMk id="9" creationId="{66E479CC-AD4E-5C4F-8830-7E412AFD0BD3}"/>
          </ac:picMkLst>
        </pc:picChg>
        <pc:picChg chg="add del mod ord">
          <ac:chgData name="Wendy Clemons" userId="2153d635-989a-4d32-8a19-211326738423" providerId="ADAL" clId="{23134C3C-862D-46EA-9964-7451CE76BCC2}" dt="2025-05-06T14:00:43.314" v="172" actId="478"/>
          <ac:picMkLst>
            <pc:docMk/>
            <pc:sldMk cId="4267801910" sldId="2127"/>
            <ac:picMk id="13" creationId="{1A255202-ECE7-DD8D-87E4-E5AEEBE48E25}"/>
          </ac:picMkLst>
        </pc:picChg>
        <pc:picChg chg="add mod ord">
          <ac:chgData name="Wendy Clemons" userId="2153d635-989a-4d32-8a19-211326738423" providerId="ADAL" clId="{23134C3C-862D-46EA-9964-7451CE76BCC2}" dt="2025-05-06T14:03:04.444" v="191" actId="1076"/>
          <ac:picMkLst>
            <pc:docMk/>
            <pc:sldMk cId="4267801910" sldId="2127"/>
            <ac:picMk id="17" creationId="{6BCA79DA-D030-5128-D434-D61B0DE12D31}"/>
          </ac:picMkLst>
        </pc:picChg>
      </pc:sldChg>
      <pc:sldChg chg="addSp new del mod">
        <pc:chgData name="Wendy Clemons" userId="2153d635-989a-4d32-8a19-211326738423" providerId="ADAL" clId="{23134C3C-862D-46EA-9964-7451CE76BCC2}" dt="2025-05-06T13:59:09.380" v="169" actId="2696"/>
        <pc:sldMkLst>
          <pc:docMk/>
          <pc:sldMk cId="2839222676" sldId="2130"/>
        </pc:sldMkLst>
        <pc:picChg chg="add">
          <ac:chgData name="Wendy Clemons" userId="2153d635-989a-4d32-8a19-211326738423" providerId="ADAL" clId="{23134C3C-862D-46EA-9964-7451CE76BCC2}" dt="2025-05-06T13:58:23.153" v="166" actId="22"/>
          <ac:picMkLst>
            <pc:docMk/>
            <pc:sldMk cId="2839222676" sldId="2130"/>
            <ac:picMk id="5" creationId="{308A67A9-954D-F1B8-57CE-B131E9375B4F}"/>
          </ac:picMkLst>
        </pc:picChg>
      </pc:sldChg>
      <pc:sldChg chg="addSp modSp add mod">
        <pc:chgData name="Wendy Clemons" userId="2153d635-989a-4d32-8a19-211326738423" providerId="ADAL" clId="{23134C3C-862D-46EA-9964-7451CE76BCC2}" dt="2025-05-06T14:05:27.474" v="203" actId="20577"/>
        <pc:sldMkLst>
          <pc:docMk/>
          <pc:sldMk cId="3321080584" sldId="2130"/>
        </pc:sldMkLst>
        <pc:spChg chg="add mod">
          <ac:chgData name="Wendy Clemons" userId="2153d635-989a-4d32-8a19-211326738423" providerId="ADAL" clId="{23134C3C-862D-46EA-9964-7451CE76BCC2}" dt="2025-05-06T14:05:27.474" v="203" actId="20577"/>
          <ac:spMkLst>
            <pc:docMk/>
            <pc:sldMk cId="3321080584" sldId="2130"/>
            <ac:spMk id="4" creationId="{CAC01E68-0947-3528-D500-09E284DE738D}"/>
          </ac:spMkLst>
        </pc:spChg>
        <pc:picChg chg="mod">
          <ac:chgData name="Wendy Clemons" userId="2153d635-989a-4d32-8a19-211326738423" providerId="ADAL" clId="{23134C3C-862D-46EA-9964-7451CE76BCC2}" dt="2025-05-06T14:03:43.828" v="196" actId="14100"/>
          <ac:picMkLst>
            <pc:docMk/>
            <pc:sldMk cId="3321080584" sldId="2130"/>
            <ac:picMk id="8" creationId="{195284D2-65FD-3FC6-D229-D4135076B424}"/>
          </ac:picMkLst>
        </pc:picChg>
        <pc:picChg chg="mod">
          <ac:chgData name="Wendy Clemons" userId="2153d635-989a-4d32-8a19-211326738423" providerId="ADAL" clId="{23134C3C-862D-46EA-9964-7451CE76BCC2}" dt="2025-05-06T14:03:34.111" v="194" actId="1076"/>
          <ac:picMkLst>
            <pc:docMk/>
            <pc:sldMk cId="3321080584" sldId="2130"/>
            <ac:picMk id="17" creationId="{2C6B110A-BBCE-F73C-1028-896FCB92D7C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6F400E-4CDA-4748-B367-D02283C5F3C2}" type="datetimeFigureOut">
              <a:rPr lang="en-US" smtClean="0"/>
              <a:t>5/6/2025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E7F0E2-3A20-45FE-98E3-BE3082E296C0}" type="slidenum">
              <a:rPr lang="en-US" smtClean="0"/>
              <a:t>‹#›</a:t>
            </a:fld>
            <a:endParaRPr lang="en-US"/>
          </a:p>
        </p:txBody>
      </p:sp>
    </p:spTree>
    <p:extLst>
      <p:ext uri="{BB962C8B-B14F-4D97-AF65-F5344CB8AC3E}">
        <p14:creationId xmlns:p14="http://schemas.microsoft.com/office/powerpoint/2010/main" val="3362925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fontAlgn="base">
              <a:spcAft>
                <a:spcPts val="800"/>
              </a:spcAft>
              <a:buNone/>
            </a:pPr>
            <a:r>
              <a:rPr lang="en-US" sz="1200" b="0" i="0">
                <a:solidFill>
                  <a:srgbClr val="FFFFFF"/>
                </a:solidFill>
                <a:effectLst/>
                <a:latin typeface="Aptos" panose="020B0004020202020204" pitchFamily="34" charset="0"/>
              </a:rPr>
              <a:t>The </a:t>
            </a:r>
            <a:r>
              <a:rPr lang="en-US" sz="1200" b="1" i="0">
                <a:solidFill>
                  <a:srgbClr val="FFFFFF"/>
                </a:solidFill>
                <a:effectLst/>
                <a:latin typeface="Aptos" panose="020B0004020202020204" pitchFamily="34" charset="0"/>
              </a:rPr>
              <a:t>2025 Mississippi College- and Career-Readiness Standards (MS CCRS)</a:t>
            </a:r>
            <a:r>
              <a:rPr lang="en-US" sz="1200" b="0" i="0">
                <a:solidFill>
                  <a:srgbClr val="FFFFFF"/>
                </a:solidFill>
                <a:effectLst/>
                <a:latin typeface="Aptos" panose="020B0004020202020204" pitchFamily="34" charset="0"/>
              </a:rPr>
              <a:t> for </a:t>
            </a:r>
            <a:r>
              <a:rPr lang="en-US" sz="1200" b="1" i="0">
                <a:solidFill>
                  <a:srgbClr val="FFFFFF"/>
                </a:solidFill>
                <a:effectLst/>
                <a:latin typeface="Aptos" panose="020B0004020202020204" pitchFamily="34" charset="0"/>
              </a:rPr>
              <a:t>Mathematics and English Language Arts (ELA)</a:t>
            </a:r>
            <a:r>
              <a:rPr lang="en-US" sz="1200" b="0" i="0">
                <a:solidFill>
                  <a:srgbClr val="FFFFFF"/>
                </a:solidFill>
                <a:effectLst/>
                <a:latin typeface="Aptos" panose="020B0004020202020204" pitchFamily="34" charset="0"/>
              </a:rPr>
              <a:t> are now available</a:t>
            </a:r>
          </a:p>
          <a:p>
            <a:pPr marL="0" marR="0" algn="l" fontAlgn="base">
              <a:spcAft>
                <a:spcPts val="800"/>
              </a:spcAft>
              <a:buNone/>
            </a:pPr>
            <a:r>
              <a:rPr lang="en-US" sz="1200" b="0" i="0">
                <a:solidFill>
                  <a:srgbClr val="FFFFFF"/>
                </a:solidFill>
                <a:effectLst/>
                <a:latin typeface="Aptos" panose="020B0004020202020204" pitchFamily="34" charset="0"/>
              </a:rPr>
              <a:t>These readopted standards will </a:t>
            </a:r>
            <a:r>
              <a:rPr lang="en-US" sz="1200" b="1" i="0">
                <a:solidFill>
                  <a:srgbClr val="FFFFFF"/>
                </a:solidFill>
                <a:effectLst/>
                <a:latin typeface="Aptos" panose="020B0004020202020204" pitchFamily="34" charset="0"/>
              </a:rPr>
              <a:t>go into effect beginning with the 2025–2026 school year</a:t>
            </a:r>
            <a:r>
              <a:rPr lang="en-US" sz="1200" b="0" i="0">
                <a:solidFill>
                  <a:srgbClr val="FFFFFF"/>
                </a:solidFill>
                <a:effectLst/>
                <a:latin typeface="Aptos" panose="020B0004020202020204" pitchFamily="34" charset="0"/>
              </a:rPr>
              <a:t>. Educators are encouraged to begin reviewing and preparing to transition to the 2025 MS CCRS to ensure alignment in planning and instruction.</a:t>
            </a:r>
          </a:p>
          <a:p>
            <a:pPr marL="0" marR="0" algn="l" fontAlgn="base">
              <a:spcAft>
                <a:spcPts val="800"/>
              </a:spcAft>
              <a:buNone/>
            </a:pPr>
            <a:endParaRPr lang="en-US" sz="1200" b="0" i="0">
              <a:solidFill>
                <a:srgbClr val="FFFFFF"/>
              </a:solidFill>
              <a:effectLst/>
              <a:latin typeface="Aptos" panose="020B0004020202020204" pitchFamily="34" charset="0"/>
            </a:endParaRPr>
          </a:p>
          <a:p>
            <a:pPr marL="0" marR="0" algn="l" fontAlgn="base">
              <a:spcAft>
                <a:spcPts val="800"/>
              </a:spcAft>
              <a:buNone/>
            </a:pPr>
            <a:r>
              <a:rPr lang="en-US" sz="1200" b="0" i="0">
                <a:solidFill>
                  <a:srgbClr val="FFFFFF"/>
                </a:solidFill>
                <a:effectLst/>
                <a:latin typeface="Aptos" panose="020B0004020202020204" pitchFamily="34" charset="0"/>
              </a:rPr>
              <a:t>Please note that the </a:t>
            </a:r>
            <a:r>
              <a:rPr lang="en-US" sz="1200" b="1" i="0">
                <a:solidFill>
                  <a:srgbClr val="FFFFFF"/>
                </a:solidFill>
                <a:effectLst/>
                <a:latin typeface="Aptos" panose="020B0004020202020204" pitchFamily="34" charset="0"/>
              </a:rPr>
              <a:t>2016 MS CCRS and all associated supporting resources will be removed on June 30, 2025</a:t>
            </a:r>
            <a:r>
              <a:rPr lang="en-US" sz="1200" b="0" i="0">
                <a:solidFill>
                  <a:srgbClr val="FFFFFF"/>
                </a:solidFill>
                <a:effectLst/>
                <a:latin typeface="Aptos" panose="020B0004020202020204" pitchFamily="34" charset="0"/>
              </a:rPr>
              <a:t>. This includes:</a:t>
            </a:r>
          </a:p>
          <a:p>
            <a:pPr marL="0" marR="0" algn="l" fontAlgn="base">
              <a:spcAft>
                <a:spcPts val="800"/>
              </a:spcAft>
              <a:buNone/>
            </a:pPr>
            <a:endParaRPr lang="en-US" sz="1200" b="0" i="0">
              <a:solidFill>
                <a:srgbClr val="FFFFFF"/>
              </a:solidFill>
              <a:effectLst/>
              <a:latin typeface="Aptos" panose="020B0004020202020204" pitchFamily="34" charset="0"/>
            </a:endParaRPr>
          </a:p>
          <a:p>
            <a:pPr marL="0" marR="0" algn="l">
              <a:lnSpc>
                <a:spcPts val="1177"/>
              </a:lnSpc>
              <a:spcAft>
                <a:spcPts val="800"/>
              </a:spcAft>
              <a:buFont typeface="Arial" panose="020B0604020202020204" pitchFamily="34" charset="0"/>
              <a:buChar char="•"/>
            </a:pPr>
            <a:r>
              <a:rPr lang="en-US" sz="1200" b="1" i="0">
                <a:solidFill>
                  <a:srgbClr val="FFFFFF"/>
                </a:solidFill>
                <a:effectLst/>
                <a:latin typeface="Aptos" panose="020B0004020202020204" pitchFamily="34" charset="0"/>
              </a:rPr>
              <a:t>2016 Scaffolding Documents</a:t>
            </a:r>
            <a:r>
              <a:rPr lang="en-US" sz="1200" b="0" i="0">
                <a:solidFill>
                  <a:srgbClr val="FFFFFF"/>
                </a:solidFill>
                <a:effectLst/>
                <a:latin typeface="Aptos" panose="020B0004020202020204" pitchFamily="34" charset="0"/>
              </a:rPr>
              <a:t> (to be replaced by the new </a:t>
            </a:r>
            <a:r>
              <a:rPr lang="en-US" sz="1200" b="1" i="0">
                <a:solidFill>
                  <a:srgbClr val="FFFFFF"/>
                </a:solidFill>
                <a:effectLst/>
                <a:latin typeface="Aptos" panose="020B0004020202020204" pitchFamily="34" charset="0"/>
              </a:rPr>
              <a:t>2025 MS CCRS Navigator: Comprehensive Support for Instructional Preparation</a:t>
            </a:r>
            <a:r>
              <a:rPr lang="en-US" sz="1200" b="0" i="0">
                <a:solidFill>
                  <a:srgbClr val="FFFFFF"/>
                </a:solidFill>
                <a:effectLst/>
                <a:latin typeface="Aptos" panose="020B0004020202020204" pitchFamily="34" charset="0"/>
              </a:rPr>
              <a:t>)</a:t>
            </a:r>
          </a:p>
          <a:p>
            <a:pPr marL="0" marR="0" algn="l">
              <a:lnSpc>
                <a:spcPts val="1177"/>
              </a:lnSpc>
              <a:spcAft>
                <a:spcPts val="800"/>
              </a:spcAft>
              <a:buFont typeface="Arial" panose="020B0604020202020204" pitchFamily="34" charset="0"/>
              <a:buChar char="•"/>
            </a:pPr>
            <a:r>
              <a:rPr lang="en-US" sz="1200" b="1" i="0">
                <a:solidFill>
                  <a:srgbClr val="FFFFFF"/>
                </a:solidFill>
                <a:effectLst/>
                <a:latin typeface="Aptos" panose="020B0004020202020204" pitchFamily="34" charset="0"/>
              </a:rPr>
              <a:t>2021 Instructional Planning Guides</a:t>
            </a:r>
            <a:r>
              <a:rPr lang="en-US" sz="1200" b="0" i="0">
                <a:solidFill>
                  <a:srgbClr val="FFFFFF"/>
                </a:solidFill>
                <a:effectLst/>
                <a:latin typeface="Aptos" panose="020B0004020202020204" pitchFamily="34" charset="0"/>
              </a:rPr>
              <a:t> (to be updated to reflect the 2025 MS CCRS)</a:t>
            </a:r>
          </a:p>
          <a:p>
            <a:pPr marL="0" marR="0" algn="l" fontAlgn="base">
              <a:spcAft>
                <a:spcPts val="800"/>
              </a:spcAft>
            </a:pPr>
            <a:endParaRPr lang="en-US" sz="1200" b="0" i="0">
              <a:solidFill>
                <a:srgbClr val="FFFFFF"/>
              </a:solidFill>
              <a:effectLst/>
              <a:latin typeface="Aptos" panose="020B0004020202020204" pitchFamily="34" charset="0"/>
            </a:endParaRPr>
          </a:p>
          <a:p>
            <a:pPr marL="0" marR="0" algn="l" fontAlgn="base">
              <a:spcAft>
                <a:spcPts val="800"/>
              </a:spcAft>
            </a:pPr>
            <a:r>
              <a:rPr lang="en-US" sz="1200" b="0" i="0">
                <a:solidFill>
                  <a:srgbClr val="FFFFFF"/>
                </a:solidFill>
                <a:effectLst/>
                <a:latin typeface="Aptos" panose="020B0004020202020204" pitchFamily="34" charset="0"/>
              </a:rPr>
              <a:t>In addition, the </a:t>
            </a:r>
            <a:r>
              <a:rPr lang="en-US" sz="1200" b="1" i="0">
                <a:solidFill>
                  <a:srgbClr val="FFFFFF"/>
                </a:solidFill>
                <a:effectLst/>
                <a:latin typeface="Aptos" panose="020B0004020202020204" pitchFamily="34" charset="0"/>
              </a:rPr>
              <a:t>Mississippi Department of Education (MDE)</a:t>
            </a:r>
            <a:r>
              <a:rPr lang="en-US" sz="1200" b="0" i="0">
                <a:solidFill>
                  <a:srgbClr val="FFFFFF"/>
                </a:solidFill>
                <a:effectLst/>
                <a:latin typeface="Aptos" panose="020B0004020202020204" pitchFamily="34" charset="0"/>
              </a:rPr>
              <a:t> will release an </a:t>
            </a:r>
            <a:r>
              <a:rPr lang="en-US" sz="1200" b="1" i="0">
                <a:solidFill>
                  <a:srgbClr val="FFFFFF"/>
                </a:solidFill>
                <a:effectLst/>
                <a:latin typeface="Aptos" panose="020B0004020202020204" pitchFamily="34" charset="0"/>
              </a:rPr>
              <a:t>accessible version of the 2025 MS CCRS designed to support ADA-compliant screen readers and other assistive reading technologies</a:t>
            </a:r>
            <a:r>
              <a:rPr lang="en-US" sz="1200" b="0" i="0">
                <a:solidFill>
                  <a:srgbClr val="FFFFFF"/>
                </a:solidFill>
                <a:effectLst/>
                <a:latin typeface="Aptos" panose="020B0004020202020204" pitchFamily="34" charset="0"/>
              </a:rPr>
              <a:t>. This resource is currently in development and will be made available soon.</a:t>
            </a:r>
          </a:p>
          <a:p>
            <a:endParaRPr lang="en-US"/>
          </a:p>
        </p:txBody>
      </p:sp>
      <p:sp>
        <p:nvSpPr>
          <p:cNvPr id="4" name="Slide Number Placeholder 3"/>
          <p:cNvSpPr>
            <a:spLocks noGrp="1"/>
          </p:cNvSpPr>
          <p:nvPr>
            <p:ph type="sldNum" sz="quarter" idx="5"/>
          </p:nvPr>
        </p:nvSpPr>
        <p:spPr/>
        <p:txBody>
          <a:bodyPr/>
          <a:lstStyle/>
          <a:p>
            <a:fld id="{D074287C-F1A9-1F49-875F-770B5241E278}" type="slidenum">
              <a:rPr lang="en-US" smtClean="0"/>
              <a:t>5</a:t>
            </a:fld>
            <a:endParaRPr lang="en-US"/>
          </a:p>
        </p:txBody>
      </p:sp>
    </p:spTree>
    <p:extLst>
      <p:ext uri="{BB962C8B-B14F-4D97-AF65-F5344CB8AC3E}">
        <p14:creationId xmlns:p14="http://schemas.microsoft.com/office/powerpoint/2010/main" val="1834058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E60921-9EA2-3E2F-E2B2-ABEE165981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BCAEC6-138C-FE9B-FF96-30672CEB83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0E14C3-CCD6-3265-B5A7-D521815240F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3C32904-82B0-526E-AD45-C837F14F8381}"/>
              </a:ext>
            </a:extLst>
          </p:cNvPr>
          <p:cNvSpPr>
            <a:spLocks noGrp="1"/>
          </p:cNvSpPr>
          <p:nvPr>
            <p:ph type="sldNum" sz="quarter" idx="5"/>
          </p:nvPr>
        </p:nvSpPr>
        <p:spPr/>
        <p:txBody>
          <a:bodyPr/>
          <a:lstStyle/>
          <a:p>
            <a:fld id="{D074287C-F1A9-1F49-875F-770B5241E278}" type="slidenum">
              <a:rPr lang="en-US" smtClean="0"/>
              <a:t>6</a:t>
            </a:fld>
            <a:endParaRPr lang="en-US"/>
          </a:p>
        </p:txBody>
      </p:sp>
    </p:spTree>
    <p:extLst>
      <p:ext uri="{BB962C8B-B14F-4D97-AF65-F5344CB8AC3E}">
        <p14:creationId xmlns:p14="http://schemas.microsoft.com/office/powerpoint/2010/main" val="3809474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1ADD4-2D8F-0C19-E8AF-586620F42E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25C529-7EE3-79BD-C210-2C9F4F3383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A5CB92-AC49-D2B3-D63D-6AB7221CB5FC}"/>
              </a:ext>
            </a:extLst>
          </p:cNvPr>
          <p:cNvSpPr>
            <a:spLocks noGrp="1"/>
          </p:cNvSpPr>
          <p:nvPr>
            <p:ph type="body" idx="1"/>
          </p:nvPr>
        </p:nvSpPr>
        <p:spPr/>
        <p:txBody>
          <a:bodyPr/>
          <a:lstStyle/>
          <a:p>
            <a:endParaRPr lang="en-US">
              <a:cs typeface="Calibri"/>
            </a:endParaRPr>
          </a:p>
        </p:txBody>
      </p:sp>
      <p:sp>
        <p:nvSpPr>
          <p:cNvPr id="4" name="Slide Number Placeholder 3">
            <a:extLst>
              <a:ext uri="{FF2B5EF4-FFF2-40B4-BE49-F238E27FC236}">
                <a16:creationId xmlns:a16="http://schemas.microsoft.com/office/drawing/2014/main" id="{6F45C012-1814-F62A-3AD5-BC7D124E6583}"/>
              </a:ext>
            </a:extLst>
          </p:cNvPr>
          <p:cNvSpPr>
            <a:spLocks noGrp="1"/>
          </p:cNvSpPr>
          <p:nvPr>
            <p:ph type="sldNum" sz="quarter" idx="5"/>
          </p:nvPr>
        </p:nvSpPr>
        <p:spPr/>
        <p:txBody>
          <a:bodyPr/>
          <a:lstStyle/>
          <a:p>
            <a:fld id="{D074287C-F1A9-1F49-875F-770B5241E278}" type="slidenum">
              <a:rPr lang="en-US" smtClean="0"/>
              <a:t>14</a:t>
            </a:fld>
            <a:endParaRPr lang="en-US"/>
          </a:p>
        </p:txBody>
      </p:sp>
    </p:spTree>
    <p:extLst>
      <p:ext uri="{BB962C8B-B14F-4D97-AF65-F5344CB8AC3E}">
        <p14:creationId xmlns:p14="http://schemas.microsoft.com/office/powerpoint/2010/main" val="395044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74287C-F1A9-1F49-875F-770B5241E278}" type="slidenum">
              <a:rPr lang="en-US" smtClean="0"/>
              <a:t>18</a:t>
            </a:fld>
            <a:endParaRPr lang="en-US"/>
          </a:p>
        </p:txBody>
      </p:sp>
    </p:spTree>
    <p:extLst>
      <p:ext uri="{BB962C8B-B14F-4D97-AF65-F5344CB8AC3E}">
        <p14:creationId xmlns:p14="http://schemas.microsoft.com/office/powerpoint/2010/main" val="14976075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sv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7.sv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6E86C2C-175D-6746-AE92-BB6E3C529A26}"/>
              </a:ext>
            </a:extLst>
          </p:cNvPr>
          <p:cNvSpPr>
            <a:spLocks noGrp="1"/>
          </p:cNvSpPr>
          <p:nvPr>
            <p:ph type="dt" sz="half" idx="10"/>
          </p:nvPr>
        </p:nvSpPr>
        <p:spPr/>
        <p:txBody>
          <a:bodyPr/>
          <a:lstStyle/>
          <a:p>
            <a:fld id="{68B5EC5A-B15F-6649-9C6B-BB2DB3E417C9}" type="datetime1">
              <a:rPr lang="en-US" smtClean="0"/>
              <a:t>5/6/2025</a:t>
            </a:fld>
            <a:endParaRPr lang="en-US"/>
          </a:p>
        </p:txBody>
      </p:sp>
      <p:sp>
        <p:nvSpPr>
          <p:cNvPr id="5" name="Footer Placeholder 4">
            <a:extLst>
              <a:ext uri="{FF2B5EF4-FFF2-40B4-BE49-F238E27FC236}">
                <a16:creationId xmlns:a16="http://schemas.microsoft.com/office/drawing/2014/main" id="{4F96C72B-A6BC-2B46-82E4-3166BB8D96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A042A1-E20C-3C45-B21B-988D8277A7ED}"/>
              </a:ext>
            </a:extLst>
          </p:cNvPr>
          <p:cNvSpPr>
            <a:spLocks noGrp="1"/>
          </p:cNvSpPr>
          <p:nvPr>
            <p:ph type="sldNum" sz="quarter" idx="12"/>
          </p:nvPr>
        </p:nvSpPr>
        <p:spPr/>
        <p:txBody>
          <a:bodyPr/>
          <a:lstStyle/>
          <a:p>
            <a:fld id="{84E24DD3-0117-F947-8F74-C808912B5A2D}" type="slidenum">
              <a:rPr lang="en-US" smtClean="0"/>
              <a:t>‹#›</a:t>
            </a:fld>
            <a:endParaRPr lang="en-US"/>
          </a:p>
        </p:txBody>
      </p:sp>
      <p:sp>
        <p:nvSpPr>
          <p:cNvPr id="7" name="Rectangle 6">
            <a:extLst>
              <a:ext uri="{FF2B5EF4-FFF2-40B4-BE49-F238E27FC236}">
                <a16:creationId xmlns:a16="http://schemas.microsoft.com/office/drawing/2014/main" id="{CF3B22B5-418E-C14A-82F2-8BFB743584A1}"/>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icture containing text, sign&#10;&#10;Description automatically generated">
            <a:extLst>
              <a:ext uri="{FF2B5EF4-FFF2-40B4-BE49-F238E27FC236}">
                <a16:creationId xmlns:a16="http://schemas.microsoft.com/office/drawing/2014/main" id="{C1AE4D28-F5A0-B947-A421-CBF3D3DA1F8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40906" y="4746632"/>
            <a:ext cx="2837793" cy="1097280"/>
          </a:xfrm>
          <a:prstGeom prst="rect">
            <a:avLst/>
          </a:prstGeom>
        </p:spPr>
      </p:pic>
      <p:pic>
        <p:nvPicPr>
          <p:cNvPr id="13" name="Picture 12" descr="A black and white logo&#10;&#10;Description automatically generated with low confidence">
            <a:extLst>
              <a:ext uri="{FF2B5EF4-FFF2-40B4-BE49-F238E27FC236}">
                <a16:creationId xmlns:a16="http://schemas.microsoft.com/office/drawing/2014/main" id="{E046170F-90BA-2745-8B7C-0E7C6CEFFC8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229626" y="6254936"/>
            <a:ext cx="1554480" cy="457200"/>
          </a:xfrm>
          <a:prstGeom prst="rect">
            <a:avLst/>
          </a:prstGeom>
        </p:spPr>
      </p:pic>
      <p:sp>
        <p:nvSpPr>
          <p:cNvPr id="14" name="Rectangle 13">
            <a:extLst>
              <a:ext uri="{FF2B5EF4-FFF2-40B4-BE49-F238E27FC236}">
                <a16:creationId xmlns:a16="http://schemas.microsoft.com/office/drawing/2014/main" id="{D6B2FB67-39A2-6E44-B495-201A124265B2}"/>
              </a:ext>
            </a:extLst>
          </p:cNvPr>
          <p:cNvSpPr/>
          <p:nvPr userDrawn="1"/>
        </p:nvSpPr>
        <p:spPr>
          <a:xfrm>
            <a:off x="617584" y="3163088"/>
            <a:ext cx="3822087" cy="242507"/>
          </a:xfrm>
          <a:prstGeom prst="rect">
            <a:avLst/>
          </a:prstGeom>
          <a:solidFill>
            <a:srgbClr val="EF3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A5B"/>
              </a:solidFill>
            </a:endParaRPr>
          </a:p>
        </p:txBody>
      </p:sp>
      <p:sp>
        <p:nvSpPr>
          <p:cNvPr id="15" name="Rectangle 14">
            <a:extLst>
              <a:ext uri="{FF2B5EF4-FFF2-40B4-BE49-F238E27FC236}">
                <a16:creationId xmlns:a16="http://schemas.microsoft.com/office/drawing/2014/main" id="{9EA0E46B-BAE6-2745-B2BB-836E6AD4DFE6}"/>
              </a:ext>
            </a:extLst>
          </p:cNvPr>
          <p:cNvSpPr/>
          <p:nvPr userDrawn="1"/>
        </p:nvSpPr>
        <p:spPr>
          <a:xfrm>
            <a:off x="10566401" y="4436342"/>
            <a:ext cx="1625600" cy="365125"/>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spc="50">
                <a:solidFill>
                  <a:schemeClr val="bg1"/>
                </a:solidFill>
                <a:latin typeface="Arial" panose="020B0604020202020204" pitchFamily="34" charset="0"/>
                <a:cs typeface="Arial" panose="020B0604020202020204" pitchFamily="34" charset="0"/>
              </a:rPr>
              <a:t>mdek12.org</a:t>
            </a:r>
          </a:p>
        </p:txBody>
      </p:sp>
      <p:sp>
        <p:nvSpPr>
          <p:cNvPr id="25" name="Title 1">
            <a:extLst>
              <a:ext uri="{FF2B5EF4-FFF2-40B4-BE49-F238E27FC236}">
                <a16:creationId xmlns:a16="http://schemas.microsoft.com/office/drawing/2014/main" id="{C67B8F4E-F659-1547-8DA4-6F8B2DE11E45}"/>
              </a:ext>
            </a:extLst>
          </p:cNvPr>
          <p:cNvSpPr>
            <a:spLocks noGrp="1"/>
          </p:cNvSpPr>
          <p:nvPr>
            <p:ph type="ctrTitle"/>
          </p:nvPr>
        </p:nvSpPr>
        <p:spPr>
          <a:xfrm>
            <a:off x="617584" y="835572"/>
            <a:ext cx="10050416" cy="2119305"/>
          </a:xfrm>
        </p:spPr>
        <p:txBody>
          <a:bodyPr anchor="b">
            <a:normAutofit/>
          </a:bodyPr>
          <a:lstStyle>
            <a:lvl1pPr algn="l">
              <a:defRPr sz="8000" b="1">
                <a:solidFill>
                  <a:srgbClr val="003B71"/>
                </a:solidFill>
                <a:latin typeface="Arial" panose="020B0604020202020204" pitchFamily="34" charset="0"/>
                <a:cs typeface="Arial" panose="020B0604020202020204" pitchFamily="34" charset="0"/>
              </a:defRPr>
            </a:lvl1pPr>
          </a:lstStyle>
          <a:p>
            <a:r>
              <a:rPr lang="en-US"/>
              <a:t>Click to edit Master title style</a:t>
            </a:r>
          </a:p>
        </p:txBody>
      </p:sp>
      <p:sp>
        <p:nvSpPr>
          <p:cNvPr id="26" name="Subtitle 2">
            <a:extLst>
              <a:ext uri="{FF2B5EF4-FFF2-40B4-BE49-F238E27FC236}">
                <a16:creationId xmlns:a16="http://schemas.microsoft.com/office/drawing/2014/main" id="{F0279B7A-573D-4943-BAE5-A2FC871B9E40}"/>
              </a:ext>
            </a:extLst>
          </p:cNvPr>
          <p:cNvSpPr>
            <a:spLocks noGrp="1"/>
          </p:cNvSpPr>
          <p:nvPr>
            <p:ph type="subTitle" idx="1"/>
          </p:nvPr>
        </p:nvSpPr>
        <p:spPr>
          <a:xfrm>
            <a:off x="617584" y="4966410"/>
            <a:ext cx="6319244" cy="510465"/>
          </a:xfrm>
        </p:spPr>
        <p:txBody>
          <a:bodyPr>
            <a:normAutofit/>
          </a:bodyPr>
          <a:lstStyle>
            <a:lvl1pPr marL="0" indent="0" algn="l">
              <a:buNone/>
              <a:defRPr sz="2800" b="1">
                <a:solidFill>
                  <a:srgbClr val="5FAADE"/>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3" name="Text Placeholder 32">
            <a:extLst>
              <a:ext uri="{FF2B5EF4-FFF2-40B4-BE49-F238E27FC236}">
                <a16:creationId xmlns:a16="http://schemas.microsoft.com/office/drawing/2014/main" id="{2AB356AE-57B7-C64F-82AF-9F7BFA65DFE3}"/>
              </a:ext>
            </a:extLst>
          </p:cNvPr>
          <p:cNvSpPr>
            <a:spLocks noGrp="1"/>
          </p:cNvSpPr>
          <p:nvPr>
            <p:ph type="body" sz="quarter" idx="13"/>
          </p:nvPr>
        </p:nvSpPr>
        <p:spPr>
          <a:xfrm>
            <a:off x="617538" y="6254750"/>
            <a:ext cx="6208712" cy="457200"/>
          </a:xfrm>
        </p:spPr>
        <p:txBody>
          <a:bodyPr>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35" name="Text Placeholder 34">
            <a:extLst>
              <a:ext uri="{FF2B5EF4-FFF2-40B4-BE49-F238E27FC236}">
                <a16:creationId xmlns:a16="http://schemas.microsoft.com/office/drawing/2014/main" id="{53F48FB1-DCA1-0948-BA38-293261604383}"/>
              </a:ext>
            </a:extLst>
          </p:cNvPr>
          <p:cNvSpPr>
            <a:spLocks noGrp="1"/>
          </p:cNvSpPr>
          <p:nvPr>
            <p:ph type="body" sz="quarter" idx="14"/>
          </p:nvPr>
        </p:nvSpPr>
        <p:spPr>
          <a:xfrm>
            <a:off x="617538" y="5486400"/>
            <a:ext cx="6096000" cy="555625"/>
          </a:xfrm>
        </p:spPr>
        <p:txBody>
          <a:bodyPr>
            <a:normAutofit/>
          </a:bodyPr>
          <a:lstStyle>
            <a:lvl1pPr marL="0" indent="0">
              <a:buNone/>
              <a:defRPr sz="240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1798121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lor Transition_2">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6E86C2C-175D-6746-AE92-BB6E3C529A26}"/>
              </a:ext>
            </a:extLst>
          </p:cNvPr>
          <p:cNvSpPr>
            <a:spLocks noGrp="1"/>
          </p:cNvSpPr>
          <p:nvPr>
            <p:ph type="dt" sz="half" idx="10"/>
          </p:nvPr>
        </p:nvSpPr>
        <p:spPr/>
        <p:txBody>
          <a:bodyPr/>
          <a:lstStyle/>
          <a:p>
            <a:fld id="{68B5EC5A-B15F-6649-9C6B-BB2DB3E417C9}" type="datetime1">
              <a:rPr lang="en-US" smtClean="0"/>
              <a:t>5/6/2025</a:t>
            </a:fld>
            <a:endParaRPr lang="en-US"/>
          </a:p>
        </p:txBody>
      </p:sp>
      <p:sp>
        <p:nvSpPr>
          <p:cNvPr id="5" name="Footer Placeholder 4">
            <a:extLst>
              <a:ext uri="{FF2B5EF4-FFF2-40B4-BE49-F238E27FC236}">
                <a16:creationId xmlns:a16="http://schemas.microsoft.com/office/drawing/2014/main" id="{4F96C72B-A6BC-2B46-82E4-3166BB8D96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A042A1-E20C-3C45-B21B-988D8277A7ED}"/>
              </a:ext>
            </a:extLst>
          </p:cNvPr>
          <p:cNvSpPr>
            <a:spLocks noGrp="1"/>
          </p:cNvSpPr>
          <p:nvPr>
            <p:ph type="sldNum" sz="quarter" idx="12"/>
          </p:nvPr>
        </p:nvSpPr>
        <p:spPr/>
        <p:txBody>
          <a:bodyPr/>
          <a:lstStyle/>
          <a:p>
            <a:fld id="{84E24DD3-0117-F947-8F74-C808912B5A2D}" type="slidenum">
              <a:rPr lang="en-US" smtClean="0"/>
              <a:t>‹#›</a:t>
            </a:fld>
            <a:endParaRPr lang="en-US"/>
          </a:p>
        </p:txBody>
      </p:sp>
      <p:sp>
        <p:nvSpPr>
          <p:cNvPr id="7" name="Rectangle 6">
            <a:extLst>
              <a:ext uri="{FF2B5EF4-FFF2-40B4-BE49-F238E27FC236}">
                <a16:creationId xmlns:a16="http://schemas.microsoft.com/office/drawing/2014/main" id="{CF3B22B5-418E-C14A-82F2-8BFB743584A1}"/>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6B2FB67-39A2-6E44-B495-201A124265B2}"/>
              </a:ext>
            </a:extLst>
          </p:cNvPr>
          <p:cNvSpPr/>
          <p:nvPr userDrawn="1"/>
        </p:nvSpPr>
        <p:spPr>
          <a:xfrm>
            <a:off x="838200" y="3163088"/>
            <a:ext cx="5478416" cy="265912"/>
          </a:xfrm>
          <a:prstGeom prst="rect">
            <a:avLst/>
          </a:prstGeom>
          <a:solidFill>
            <a:srgbClr val="F3A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A5B"/>
              </a:solidFill>
            </a:endParaRPr>
          </a:p>
        </p:txBody>
      </p:sp>
      <p:sp>
        <p:nvSpPr>
          <p:cNvPr id="25" name="Title 1">
            <a:extLst>
              <a:ext uri="{FF2B5EF4-FFF2-40B4-BE49-F238E27FC236}">
                <a16:creationId xmlns:a16="http://schemas.microsoft.com/office/drawing/2014/main" id="{C67B8F4E-F659-1547-8DA4-6F8B2DE11E45}"/>
              </a:ext>
            </a:extLst>
          </p:cNvPr>
          <p:cNvSpPr>
            <a:spLocks noGrp="1"/>
          </p:cNvSpPr>
          <p:nvPr>
            <p:ph type="ctrTitle"/>
          </p:nvPr>
        </p:nvSpPr>
        <p:spPr>
          <a:xfrm>
            <a:off x="838200" y="835572"/>
            <a:ext cx="10050416" cy="2119305"/>
          </a:xfrm>
        </p:spPr>
        <p:txBody>
          <a:bodyPr anchor="b">
            <a:normAutofit/>
          </a:bodyPr>
          <a:lstStyle>
            <a:lvl1pPr algn="l">
              <a:defRPr sz="8000" b="1">
                <a:solidFill>
                  <a:srgbClr val="F3A51E"/>
                </a:solidFill>
                <a:latin typeface="Arial" panose="020B0604020202020204" pitchFamily="34" charset="0"/>
                <a:cs typeface="Arial" panose="020B0604020202020204" pitchFamily="34" charset="0"/>
              </a:defRPr>
            </a:lvl1pPr>
          </a:lstStyle>
          <a:p>
            <a:r>
              <a:rPr lang="en-US"/>
              <a:t>Click to edit Master title style</a:t>
            </a:r>
          </a:p>
        </p:txBody>
      </p:sp>
      <p:sp>
        <p:nvSpPr>
          <p:cNvPr id="35" name="Text Placeholder 34">
            <a:extLst>
              <a:ext uri="{FF2B5EF4-FFF2-40B4-BE49-F238E27FC236}">
                <a16:creationId xmlns:a16="http://schemas.microsoft.com/office/drawing/2014/main" id="{53F48FB1-DCA1-0948-BA38-293261604383}"/>
              </a:ext>
            </a:extLst>
          </p:cNvPr>
          <p:cNvSpPr>
            <a:spLocks noGrp="1"/>
          </p:cNvSpPr>
          <p:nvPr>
            <p:ph type="body" sz="quarter" idx="14"/>
          </p:nvPr>
        </p:nvSpPr>
        <p:spPr>
          <a:xfrm>
            <a:off x="838200" y="3746980"/>
            <a:ext cx="10050416" cy="555625"/>
          </a:xfrm>
        </p:spPr>
        <p:txBody>
          <a:bodyPr>
            <a:noAutofit/>
          </a:bodyPr>
          <a:lstStyle>
            <a:lvl1pPr marL="0" indent="0">
              <a:buNone/>
              <a:defRPr sz="360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pic>
        <p:nvPicPr>
          <p:cNvPr id="16" name="Picture 15" descr="Mississi[ppi Department of Education logo">
            <a:extLst>
              <a:ext uri="{FF2B5EF4-FFF2-40B4-BE49-F238E27FC236}">
                <a16:creationId xmlns:a16="http://schemas.microsoft.com/office/drawing/2014/main" id="{06D7FA75-4768-FF4D-959C-FA772BDFE41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9352" y="6229714"/>
            <a:ext cx="1238172" cy="442818"/>
          </a:xfrm>
          <a:prstGeom prst="rect">
            <a:avLst/>
          </a:prstGeom>
        </p:spPr>
      </p:pic>
    </p:spTree>
    <p:extLst>
      <p:ext uri="{BB962C8B-B14F-4D97-AF65-F5344CB8AC3E}">
        <p14:creationId xmlns:p14="http://schemas.microsoft.com/office/powerpoint/2010/main" val="32505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lor Transition_3">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6E86C2C-175D-6746-AE92-BB6E3C529A26}"/>
              </a:ext>
            </a:extLst>
          </p:cNvPr>
          <p:cNvSpPr>
            <a:spLocks noGrp="1"/>
          </p:cNvSpPr>
          <p:nvPr>
            <p:ph type="dt" sz="half" idx="10"/>
          </p:nvPr>
        </p:nvSpPr>
        <p:spPr/>
        <p:txBody>
          <a:bodyPr/>
          <a:lstStyle/>
          <a:p>
            <a:fld id="{68B5EC5A-B15F-6649-9C6B-BB2DB3E417C9}" type="datetime1">
              <a:rPr lang="en-US" smtClean="0"/>
              <a:t>5/6/2025</a:t>
            </a:fld>
            <a:endParaRPr lang="en-US"/>
          </a:p>
        </p:txBody>
      </p:sp>
      <p:sp>
        <p:nvSpPr>
          <p:cNvPr id="5" name="Footer Placeholder 4">
            <a:extLst>
              <a:ext uri="{FF2B5EF4-FFF2-40B4-BE49-F238E27FC236}">
                <a16:creationId xmlns:a16="http://schemas.microsoft.com/office/drawing/2014/main" id="{4F96C72B-A6BC-2B46-82E4-3166BB8D96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A042A1-E20C-3C45-B21B-988D8277A7ED}"/>
              </a:ext>
            </a:extLst>
          </p:cNvPr>
          <p:cNvSpPr>
            <a:spLocks noGrp="1"/>
          </p:cNvSpPr>
          <p:nvPr>
            <p:ph type="sldNum" sz="quarter" idx="12"/>
          </p:nvPr>
        </p:nvSpPr>
        <p:spPr/>
        <p:txBody>
          <a:bodyPr/>
          <a:lstStyle/>
          <a:p>
            <a:fld id="{84E24DD3-0117-F947-8F74-C808912B5A2D}" type="slidenum">
              <a:rPr lang="en-US" smtClean="0"/>
              <a:t>‹#›</a:t>
            </a:fld>
            <a:endParaRPr lang="en-US"/>
          </a:p>
        </p:txBody>
      </p:sp>
      <p:sp>
        <p:nvSpPr>
          <p:cNvPr id="7" name="Rectangle 6">
            <a:extLst>
              <a:ext uri="{FF2B5EF4-FFF2-40B4-BE49-F238E27FC236}">
                <a16:creationId xmlns:a16="http://schemas.microsoft.com/office/drawing/2014/main" id="{CF3B22B5-418E-C14A-82F2-8BFB743584A1}"/>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6B2FB67-39A2-6E44-B495-201A124265B2}"/>
              </a:ext>
            </a:extLst>
          </p:cNvPr>
          <p:cNvSpPr/>
          <p:nvPr userDrawn="1"/>
        </p:nvSpPr>
        <p:spPr>
          <a:xfrm>
            <a:off x="838200" y="3163088"/>
            <a:ext cx="5478416" cy="265912"/>
          </a:xfrm>
          <a:prstGeom prst="rect">
            <a:avLst/>
          </a:prstGeom>
          <a:solidFill>
            <a:srgbClr val="B0D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A5B"/>
              </a:solidFill>
            </a:endParaRPr>
          </a:p>
        </p:txBody>
      </p:sp>
      <p:sp>
        <p:nvSpPr>
          <p:cNvPr id="25" name="Title 1">
            <a:extLst>
              <a:ext uri="{FF2B5EF4-FFF2-40B4-BE49-F238E27FC236}">
                <a16:creationId xmlns:a16="http://schemas.microsoft.com/office/drawing/2014/main" id="{C67B8F4E-F659-1547-8DA4-6F8B2DE11E45}"/>
              </a:ext>
            </a:extLst>
          </p:cNvPr>
          <p:cNvSpPr>
            <a:spLocks noGrp="1"/>
          </p:cNvSpPr>
          <p:nvPr>
            <p:ph type="ctrTitle"/>
          </p:nvPr>
        </p:nvSpPr>
        <p:spPr>
          <a:xfrm>
            <a:off x="838200" y="835572"/>
            <a:ext cx="10050416" cy="2119305"/>
          </a:xfrm>
        </p:spPr>
        <p:txBody>
          <a:bodyPr anchor="b">
            <a:normAutofit/>
          </a:bodyPr>
          <a:lstStyle>
            <a:lvl1pPr algn="l">
              <a:defRPr sz="8000" b="1">
                <a:solidFill>
                  <a:srgbClr val="B0D357"/>
                </a:solidFill>
                <a:latin typeface="Arial" panose="020B0604020202020204" pitchFamily="34" charset="0"/>
                <a:cs typeface="Arial" panose="020B0604020202020204" pitchFamily="34" charset="0"/>
              </a:defRPr>
            </a:lvl1pPr>
          </a:lstStyle>
          <a:p>
            <a:r>
              <a:rPr lang="en-US"/>
              <a:t>Click to edit Master title style</a:t>
            </a:r>
          </a:p>
        </p:txBody>
      </p:sp>
      <p:sp>
        <p:nvSpPr>
          <p:cNvPr id="35" name="Text Placeholder 34">
            <a:extLst>
              <a:ext uri="{FF2B5EF4-FFF2-40B4-BE49-F238E27FC236}">
                <a16:creationId xmlns:a16="http://schemas.microsoft.com/office/drawing/2014/main" id="{53F48FB1-DCA1-0948-BA38-293261604383}"/>
              </a:ext>
            </a:extLst>
          </p:cNvPr>
          <p:cNvSpPr>
            <a:spLocks noGrp="1"/>
          </p:cNvSpPr>
          <p:nvPr>
            <p:ph type="body" sz="quarter" idx="14"/>
          </p:nvPr>
        </p:nvSpPr>
        <p:spPr>
          <a:xfrm>
            <a:off x="838200" y="3746980"/>
            <a:ext cx="10050416" cy="555625"/>
          </a:xfrm>
        </p:spPr>
        <p:txBody>
          <a:bodyPr>
            <a:noAutofit/>
          </a:bodyPr>
          <a:lstStyle>
            <a:lvl1pPr marL="0" indent="0">
              <a:buNone/>
              <a:defRPr sz="360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pic>
        <p:nvPicPr>
          <p:cNvPr id="16" name="Picture 15" descr="Mississi[ppi Department of Education logo">
            <a:extLst>
              <a:ext uri="{FF2B5EF4-FFF2-40B4-BE49-F238E27FC236}">
                <a16:creationId xmlns:a16="http://schemas.microsoft.com/office/drawing/2014/main" id="{06D7FA75-4768-FF4D-959C-FA772BDFE41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9352" y="6229714"/>
            <a:ext cx="1238172" cy="442818"/>
          </a:xfrm>
          <a:prstGeom prst="rect">
            <a:avLst/>
          </a:prstGeom>
        </p:spPr>
      </p:pic>
    </p:spTree>
    <p:extLst>
      <p:ext uri="{BB962C8B-B14F-4D97-AF65-F5344CB8AC3E}">
        <p14:creationId xmlns:p14="http://schemas.microsoft.com/office/powerpoint/2010/main" val="4643104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lor Transition_4">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6E86C2C-175D-6746-AE92-BB6E3C529A26}"/>
              </a:ext>
            </a:extLst>
          </p:cNvPr>
          <p:cNvSpPr>
            <a:spLocks noGrp="1"/>
          </p:cNvSpPr>
          <p:nvPr>
            <p:ph type="dt" sz="half" idx="10"/>
          </p:nvPr>
        </p:nvSpPr>
        <p:spPr/>
        <p:txBody>
          <a:bodyPr/>
          <a:lstStyle/>
          <a:p>
            <a:fld id="{68B5EC5A-B15F-6649-9C6B-BB2DB3E417C9}" type="datetime1">
              <a:rPr lang="en-US" smtClean="0"/>
              <a:t>5/6/2025</a:t>
            </a:fld>
            <a:endParaRPr lang="en-US"/>
          </a:p>
        </p:txBody>
      </p:sp>
      <p:sp>
        <p:nvSpPr>
          <p:cNvPr id="5" name="Footer Placeholder 4">
            <a:extLst>
              <a:ext uri="{FF2B5EF4-FFF2-40B4-BE49-F238E27FC236}">
                <a16:creationId xmlns:a16="http://schemas.microsoft.com/office/drawing/2014/main" id="{4F96C72B-A6BC-2B46-82E4-3166BB8D96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A042A1-E20C-3C45-B21B-988D8277A7ED}"/>
              </a:ext>
            </a:extLst>
          </p:cNvPr>
          <p:cNvSpPr>
            <a:spLocks noGrp="1"/>
          </p:cNvSpPr>
          <p:nvPr>
            <p:ph type="sldNum" sz="quarter" idx="12"/>
          </p:nvPr>
        </p:nvSpPr>
        <p:spPr/>
        <p:txBody>
          <a:bodyPr/>
          <a:lstStyle/>
          <a:p>
            <a:fld id="{84E24DD3-0117-F947-8F74-C808912B5A2D}" type="slidenum">
              <a:rPr lang="en-US" smtClean="0"/>
              <a:t>‹#›</a:t>
            </a:fld>
            <a:endParaRPr lang="en-US"/>
          </a:p>
        </p:txBody>
      </p:sp>
      <p:sp>
        <p:nvSpPr>
          <p:cNvPr id="7" name="Rectangle 6">
            <a:extLst>
              <a:ext uri="{FF2B5EF4-FFF2-40B4-BE49-F238E27FC236}">
                <a16:creationId xmlns:a16="http://schemas.microsoft.com/office/drawing/2014/main" id="{CF3B22B5-418E-C14A-82F2-8BFB743584A1}"/>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6B2FB67-39A2-6E44-B495-201A124265B2}"/>
              </a:ext>
            </a:extLst>
          </p:cNvPr>
          <p:cNvSpPr/>
          <p:nvPr userDrawn="1"/>
        </p:nvSpPr>
        <p:spPr>
          <a:xfrm>
            <a:off x="838200" y="3163088"/>
            <a:ext cx="5478416" cy="265912"/>
          </a:xfrm>
          <a:prstGeom prst="rect">
            <a:avLst/>
          </a:prstGeom>
          <a:solidFill>
            <a:srgbClr val="69C8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A5B"/>
              </a:solidFill>
            </a:endParaRPr>
          </a:p>
        </p:txBody>
      </p:sp>
      <p:sp>
        <p:nvSpPr>
          <p:cNvPr id="25" name="Title 1">
            <a:extLst>
              <a:ext uri="{FF2B5EF4-FFF2-40B4-BE49-F238E27FC236}">
                <a16:creationId xmlns:a16="http://schemas.microsoft.com/office/drawing/2014/main" id="{C67B8F4E-F659-1547-8DA4-6F8B2DE11E45}"/>
              </a:ext>
            </a:extLst>
          </p:cNvPr>
          <p:cNvSpPr>
            <a:spLocks noGrp="1"/>
          </p:cNvSpPr>
          <p:nvPr>
            <p:ph type="ctrTitle"/>
          </p:nvPr>
        </p:nvSpPr>
        <p:spPr>
          <a:xfrm>
            <a:off x="838200" y="835572"/>
            <a:ext cx="10050416" cy="2119305"/>
          </a:xfrm>
        </p:spPr>
        <p:txBody>
          <a:bodyPr anchor="b">
            <a:normAutofit/>
          </a:bodyPr>
          <a:lstStyle>
            <a:lvl1pPr algn="l">
              <a:defRPr sz="8000" b="1">
                <a:solidFill>
                  <a:srgbClr val="69C8C3"/>
                </a:solidFill>
                <a:latin typeface="Arial" panose="020B0604020202020204" pitchFamily="34" charset="0"/>
                <a:cs typeface="Arial" panose="020B0604020202020204" pitchFamily="34" charset="0"/>
              </a:defRPr>
            </a:lvl1pPr>
          </a:lstStyle>
          <a:p>
            <a:r>
              <a:rPr lang="en-US"/>
              <a:t>Click to edit Master title style</a:t>
            </a:r>
          </a:p>
        </p:txBody>
      </p:sp>
      <p:sp>
        <p:nvSpPr>
          <p:cNvPr id="35" name="Text Placeholder 34">
            <a:extLst>
              <a:ext uri="{FF2B5EF4-FFF2-40B4-BE49-F238E27FC236}">
                <a16:creationId xmlns:a16="http://schemas.microsoft.com/office/drawing/2014/main" id="{53F48FB1-DCA1-0948-BA38-293261604383}"/>
              </a:ext>
            </a:extLst>
          </p:cNvPr>
          <p:cNvSpPr>
            <a:spLocks noGrp="1"/>
          </p:cNvSpPr>
          <p:nvPr>
            <p:ph type="body" sz="quarter" idx="14"/>
          </p:nvPr>
        </p:nvSpPr>
        <p:spPr>
          <a:xfrm>
            <a:off x="838200" y="3746980"/>
            <a:ext cx="10050416" cy="555625"/>
          </a:xfrm>
        </p:spPr>
        <p:txBody>
          <a:bodyPr>
            <a:noAutofit/>
          </a:bodyPr>
          <a:lstStyle>
            <a:lvl1pPr marL="0" indent="0">
              <a:buNone/>
              <a:defRPr sz="360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pic>
        <p:nvPicPr>
          <p:cNvPr id="16" name="Picture 15" descr="Mississi[ppi Department of Education logo">
            <a:extLst>
              <a:ext uri="{FF2B5EF4-FFF2-40B4-BE49-F238E27FC236}">
                <a16:creationId xmlns:a16="http://schemas.microsoft.com/office/drawing/2014/main" id="{06D7FA75-4768-FF4D-959C-FA772BDFE41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9352" y="6229714"/>
            <a:ext cx="1238172" cy="442818"/>
          </a:xfrm>
          <a:prstGeom prst="rect">
            <a:avLst/>
          </a:prstGeom>
        </p:spPr>
      </p:pic>
    </p:spTree>
    <p:extLst>
      <p:ext uri="{BB962C8B-B14F-4D97-AF65-F5344CB8AC3E}">
        <p14:creationId xmlns:p14="http://schemas.microsoft.com/office/powerpoint/2010/main" val="42099299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lor Transition_5">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6E86C2C-175D-6746-AE92-BB6E3C529A26}"/>
              </a:ext>
            </a:extLst>
          </p:cNvPr>
          <p:cNvSpPr>
            <a:spLocks noGrp="1"/>
          </p:cNvSpPr>
          <p:nvPr>
            <p:ph type="dt" sz="half" idx="10"/>
          </p:nvPr>
        </p:nvSpPr>
        <p:spPr/>
        <p:txBody>
          <a:bodyPr/>
          <a:lstStyle/>
          <a:p>
            <a:fld id="{68B5EC5A-B15F-6649-9C6B-BB2DB3E417C9}" type="datetime1">
              <a:rPr lang="en-US" smtClean="0"/>
              <a:t>5/6/2025</a:t>
            </a:fld>
            <a:endParaRPr lang="en-US"/>
          </a:p>
        </p:txBody>
      </p:sp>
      <p:sp>
        <p:nvSpPr>
          <p:cNvPr id="5" name="Footer Placeholder 4">
            <a:extLst>
              <a:ext uri="{FF2B5EF4-FFF2-40B4-BE49-F238E27FC236}">
                <a16:creationId xmlns:a16="http://schemas.microsoft.com/office/drawing/2014/main" id="{4F96C72B-A6BC-2B46-82E4-3166BB8D96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A042A1-E20C-3C45-B21B-988D8277A7ED}"/>
              </a:ext>
            </a:extLst>
          </p:cNvPr>
          <p:cNvSpPr>
            <a:spLocks noGrp="1"/>
          </p:cNvSpPr>
          <p:nvPr>
            <p:ph type="sldNum" sz="quarter" idx="12"/>
          </p:nvPr>
        </p:nvSpPr>
        <p:spPr/>
        <p:txBody>
          <a:bodyPr/>
          <a:lstStyle/>
          <a:p>
            <a:fld id="{84E24DD3-0117-F947-8F74-C808912B5A2D}" type="slidenum">
              <a:rPr lang="en-US" smtClean="0"/>
              <a:t>‹#›</a:t>
            </a:fld>
            <a:endParaRPr lang="en-US"/>
          </a:p>
        </p:txBody>
      </p:sp>
      <p:sp>
        <p:nvSpPr>
          <p:cNvPr id="7" name="Rectangle 6">
            <a:extLst>
              <a:ext uri="{FF2B5EF4-FFF2-40B4-BE49-F238E27FC236}">
                <a16:creationId xmlns:a16="http://schemas.microsoft.com/office/drawing/2014/main" id="{CF3B22B5-418E-C14A-82F2-8BFB743584A1}"/>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6B2FB67-39A2-6E44-B495-201A124265B2}"/>
              </a:ext>
            </a:extLst>
          </p:cNvPr>
          <p:cNvSpPr/>
          <p:nvPr userDrawn="1"/>
        </p:nvSpPr>
        <p:spPr>
          <a:xfrm>
            <a:off x="838200" y="3163088"/>
            <a:ext cx="5478416" cy="265912"/>
          </a:xfrm>
          <a:prstGeom prst="rect">
            <a:avLst/>
          </a:prstGeom>
          <a:solidFill>
            <a:srgbClr val="39A1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A5B"/>
              </a:solidFill>
            </a:endParaRPr>
          </a:p>
        </p:txBody>
      </p:sp>
      <p:sp>
        <p:nvSpPr>
          <p:cNvPr id="25" name="Title 1">
            <a:extLst>
              <a:ext uri="{FF2B5EF4-FFF2-40B4-BE49-F238E27FC236}">
                <a16:creationId xmlns:a16="http://schemas.microsoft.com/office/drawing/2014/main" id="{C67B8F4E-F659-1547-8DA4-6F8B2DE11E45}"/>
              </a:ext>
            </a:extLst>
          </p:cNvPr>
          <p:cNvSpPr>
            <a:spLocks noGrp="1"/>
          </p:cNvSpPr>
          <p:nvPr>
            <p:ph type="ctrTitle"/>
          </p:nvPr>
        </p:nvSpPr>
        <p:spPr>
          <a:xfrm>
            <a:off x="838200" y="835572"/>
            <a:ext cx="10050416" cy="2119305"/>
          </a:xfrm>
        </p:spPr>
        <p:txBody>
          <a:bodyPr anchor="b">
            <a:normAutofit/>
          </a:bodyPr>
          <a:lstStyle>
            <a:lvl1pPr algn="l">
              <a:defRPr sz="8000" b="1">
                <a:solidFill>
                  <a:srgbClr val="39A1BF"/>
                </a:solidFill>
                <a:latin typeface="Arial" panose="020B0604020202020204" pitchFamily="34" charset="0"/>
                <a:cs typeface="Arial" panose="020B0604020202020204" pitchFamily="34" charset="0"/>
              </a:defRPr>
            </a:lvl1pPr>
          </a:lstStyle>
          <a:p>
            <a:r>
              <a:rPr lang="en-US"/>
              <a:t>Click to edit Master title style</a:t>
            </a:r>
          </a:p>
        </p:txBody>
      </p:sp>
      <p:sp>
        <p:nvSpPr>
          <p:cNvPr id="35" name="Text Placeholder 34">
            <a:extLst>
              <a:ext uri="{FF2B5EF4-FFF2-40B4-BE49-F238E27FC236}">
                <a16:creationId xmlns:a16="http://schemas.microsoft.com/office/drawing/2014/main" id="{53F48FB1-DCA1-0948-BA38-293261604383}"/>
              </a:ext>
            </a:extLst>
          </p:cNvPr>
          <p:cNvSpPr>
            <a:spLocks noGrp="1"/>
          </p:cNvSpPr>
          <p:nvPr>
            <p:ph type="body" sz="quarter" idx="14"/>
          </p:nvPr>
        </p:nvSpPr>
        <p:spPr>
          <a:xfrm>
            <a:off x="838200" y="3746980"/>
            <a:ext cx="10050416" cy="555625"/>
          </a:xfrm>
        </p:spPr>
        <p:txBody>
          <a:bodyPr>
            <a:noAutofit/>
          </a:bodyPr>
          <a:lstStyle>
            <a:lvl1pPr marL="0" indent="0">
              <a:buNone/>
              <a:defRPr sz="360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pic>
        <p:nvPicPr>
          <p:cNvPr id="16" name="Picture 15" descr="Mississi[ppi Department of Education logo">
            <a:extLst>
              <a:ext uri="{FF2B5EF4-FFF2-40B4-BE49-F238E27FC236}">
                <a16:creationId xmlns:a16="http://schemas.microsoft.com/office/drawing/2014/main" id="{06D7FA75-4768-FF4D-959C-FA772BDFE41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9352" y="6229714"/>
            <a:ext cx="1238172" cy="442818"/>
          </a:xfrm>
          <a:prstGeom prst="rect">
            <a:avLst/>
          </a:prstGeom>
        </p:spPr>
      </p:pic>
    </p:spTree>
    <p:extLst>
      <p:ext uri="{BB962C8B-B14F-4D97-AF65-F5344CB8AC3E}">
        <p14:creationId xmlns:p14="http://schemas.microsoft.com/office/powerpoint/2010/main" val="8309235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lor Transition_6">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6E86C2C-175D-6746-AE92-BB6E3C529A26}"/>
              </a:ext>
            </a:extLst>
          </p:cNvPr>
          <p:cNvSpPr>
            <a:spLocks noGrp="1"/>
          </p:cNvSpPr>
          <p:nvPr>
            <p:ph type="dt" sz="half" idx="10"/>
          </p:nvPr>
        </p:nvSpPr>
        <p:spPr/>
        <p:txBody>
          <a:bodyPr/>
          <a:lstStyle/>
          <a:p>
            <a:fld id="{68B5EC5A-B15F-6649-9C6B-BB2DB3E417C9}" type="datetime1">
              <a:rPr lang="en-US" smtClean="0"/>
              <a:t>5/6/2025</a:t>
            </a:fld>
            <a:endParaRPr lang="en-US"/>
          </a:p>
        </p:txBody>
      </p:sp>
      <p:sp>
        <p:nvSpPr>
          <p:cNvPr id="5" name="Footer Placeholder 4">
            <a:extLst>
              <a:ext uri="{FF2B5EF4-FFF2-40B4-BE49-F238E27FC236}">
                <a16:creationId xmlns:a16="http://schemas.microsoft.com/office/drawing/2014/main" id="{4F96C72B-A6BC-2B46-82E4-3166BB8D96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A042A1-E20C-3C45-B21B-988D8277A7ED}"/>
              </a:ext>
            </a:extLst>
          </p:cNvPr>
          <p:cNvSpPr>
            <a:spLocks noGrp="1"/>
          </p:cNvSpPr>
          <p:nvPr>
            <p:ph type="sldNum" sz="quarter" idx="12"/>
          </p:nvPr>
        </p:nvSpPr>
        <p:spPr/>
        <p:txBody>
          <a:bodyPr/>
          <a:lstStyle/>
          <a:p>
            <a:fld id="{84E24DD3-0117-F947-8F74-C808912B5A2D}" type="slidenum">
              <a:rPr lang="en-US" smtClean="0"/>
              <a:t>‹#›</a:t>
            </a:fld>
            <a:endParaRPr lang="en-US"/>
          </a:p>
        </p:txBody>
      </p:sp>
      <p:sp>
        <p:nvSpPr>
          <p:cNvPr id="7" name="Rectangle 6">
            <a:extLst>
              <a:ext uri="{FF2B5EF4-FFF2-40B4-BE49-F238E27FC236}">
                <a16:creationId xmlns:a16="http://schemas.microsoft.com/office/drawing/2014/main" id="{CF3B22B5-418E-C14A-82F2-8BFB743584A1}"/>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6B2FB67-39A2-6E44-B495-201A124265B2}"/>
              </a:ext>
            </a:extLst>
          </p:cNvPr>
          <p:cNvSpPr/>
          <p:nvPr userDrawn="1"/>
        </p:nvSpPr>
        <p:spPr>
          <a:xfrm>
            <a:off x="838200" y="3163088"/>
            <a:ext cx="5478416" cy="265912"/>
          </a:xfrm>
          <a:prstGeom prst="rect">
            <a:avLst/>
          </a:prstGeom>
          <a:solidFill>
            <a:srgbClr val="A74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A5B"/>
              </a:solidFill>
            </a:endParaRPr>
          </a:p>
        </p:txBody>
      </p:sp>
      <p:sp>
        <p:nvSpPr>
          <p:cNvPr id="25" name="Title 1">
            <a:extLst>
              <a:ext uri="{FF2B5EF4-FFF2-40B4-BE49-F238E27FC236}">
                <a16:creationId xmlns:a16="http://schemas.microsoft.com/office/drawing/2014/main" id="{C67B8F4E-F659-1547-8DA4-6F8B2DE11E45}"/>
              </a:ext>
            </a:extLst>
          </p:cNvPr>
          <p:cNvSpPr>
            <a:spLocks noGrp="1"/>
          </p:cNvSpPr>
          <p:nvPr>
            <p:ph type="ctrTitle"/>
          </p:nvPr>
        </p:nvSpPr>
        <p:spPr>
          <a:xfrm>
            <a:off x="838200" y="835572"/>
            <a:ext cx="10050416" cy="2119305"/>
          </a:xfrm>
        </p:spPr>
        <p:txBody>
          <a:bodyPr anchor="b">
            <a:normAutofit/>
          </a:bodyPr>
          <a:lstStyle>
            <a:lvl1pPr algn="l">
              <a:defRPr sz="8000" b="1">
                <a:solidFill>
                  <a:srgbClr val="A74A7A"/>
                </a:solidFill>
                <a:latin typeface="Arial" panose="020B0604020202020204" pitchFamily="34" charset="0"/>
                <a:cs typeface="Arial" panose="020B0604020202020204" pitchFamily="34" charset="0"/>
              </a:defRPr>
            </a:lvl1pPr>
          </a:lstStyle>
          <a:p>
            <a:r>
              <a:rPr lang="en-US"/>
              <a:t>Click to edit Master title style</a:t>
            </a:r>
          </a:p>
        </p:txBody>
      </p:sp>
      <p:sp>
        <p:nvSpPr>
          <p:cNvPr id="35" name="Text Placeholder 34">
            <a:extLst>
              <a:ext uri="{FF2B5EF4-FFF2-40B4-BE49-F238E27FC236}">
                <a16:creationId xmlns:a16="http://schemas.microsoft.com/office/drawing/2014/main" id="{53F48FB1-DCA1-0948-BA38-293261604383}"/>
              </a:ext>
            </a:extLst>
          </p:cNvPr>
          <p:cNvSpPr>
            <a:spLocks noGrp="1"/>
          </p:cNvSpPr>
          <p:nvPr>
            <p:ph type="body" sz="quarter" idx="14"/>
          </p:nvPr>
        </p:nvSpPr>
        <p:spPr>
          <a:xfrm>
            <a:off x="838200" y="3746980"/>
            <a:ext cx="10050416" cy="555625"/>
          </a:xfrm>
        </p:spPr>
        <p:txBody>
          <a:bodyPr>
            <a:noAutofit/>
          </a:bodyPr>
          <a:lstStyle>
            <a:lvl1pPr marL="0" indent="0">
              <a:buNone/>
              <a:defRPr sz="360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pic>
        <p:nvPicPr>
          <p:cNvPr id="16" name="Picture 15" descr="Mississi[ppi Department of Education logo">
            <a:extLst>
              <a:ext uri="{FF2B5EF4-FFF2-40B4-BE49-F238E27FC236}">
                <a16:creationId xmlns:a16="http://schemas.microsoft.com/office/drawing/2014/main" id="{06D7FA75-4768-FF4D-959C-FA772BDFE41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9352" y="6229714"/>
            <a:ext cx="1238172" cy="442818"/>
          </a:xfrm>
          <a:prstGeom prst="rect">
            <a:avLst/>
          </a:prstGeom>
        </p:spPr>
      </p:pic>
    </p:spTree>
    <p:extLst>
      <p:ext uri="{BB962C8B-B14F-4D97-AF65-F5344CB8AC3E}">
        <p14:creationId xmlns:p14="http://schemas.microsoft.com/office/powerpoint/2010/main" val="5919353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ransition_Image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E45222-F49A-2946-B87B-CDB91409924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00224" y="0"/>
            <a:ext cx="12292224" cy="6858000"/>
          </a:xfrm>
          <a:prstGeom prst="rect">
            <a:avLst/>
          </a:prstGeom>
        </p:spPr>
      </p:pic>
      <p:sp>
        <p:nvSpPr>
          <p:cNvPr id="6" name="Rectangle 5">
            <a:extLst>
              <a:ext uri="{FF2B5EF4-FFF2-40B4-BE49-F238E27FC236}">
                <a16:creationId xmlns:a16="http://schemas.microsoft.com/office/drawing/2014/main" id="{9B149279-92D5-E048-A42D-31FBA8601084}"/>
              </a:ext>
            </a:extLst>
          </p:cNvPr>
          <p:cNvSpPr/>
          <p:nvPr userDrawn="1"/>
        </p:nvSpPr>
        <p:spPr>
          <a:xfrm>
            <a:off x="-100224" y="0"/>
            <a:ext cx="12292224" cy="6858000"/>
          </a:xfrm>
          <a:prstGeom prst="rect">
            <a:avLst/>
          </a:prstGeom>
          <a:gradFill flip="none" rotWithShape="1">
            <a:gsLst>
              <a:gs pos="0">
                <a:schemeClr val="accent3">
                  <a:lumMod val="36000"/>
                  <a:lumOff val="64000"/>
                  <a:alpha val="0"/>
                </a:schemeClr>
              </a:gs>
              <a:gs pos="41000">
                <a:schemeClr val="accent3">
                  <a:lumMod val="0"/>
                  <a:lumOff val="100000"/>
                  <a:alpha val="0"/>
                </a:schemeClr>
              </a:gs>
              <a:gs pos="100000">
                <a:schemeClr val="bg2">
                  <a:lumMod val="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3448F209-D135-AA41-BEFD-AA34260C9929}"/>
              </a:ext>
            </a:extLst>
          </p:cNvPr>
          <p:cNvCxnSpPr/>
          <p:nvPr userDrawn="1"/>
        </p:nvCxnSpPr>
        <p:spPr>
          <a:xfrm>
            <a:off x="470647" y="5655795"/>
            <a:ext cx="4558553" cy="0"/>
          </a:xfrm>
          <a:prstGeom prst="line">
            <a:avLst/>
          </a:prstGeom>
          <a:ln w="76200">
            <a:solidFill>
              <a:srgbClr val="69C8C3"/>
            </a:solidFill>
          </a:ln>
        </p:spPr>
        <p:style>
          <a:lnRef idx="1">
            <a:schemeClr val="accent1"/>
          </a:lnRef>
          <a:fillRef idx="0">
            <a:schemeClr val="accent1"/>
          </a:fillRef>
          <a:effectRef idx="0">
            <a:schemeClr val="accent1"/>
          </a:effectRef>
          <a:fontRef idx="minor">
            <a:schemeClr val="tx1"/>
          </a:fontRef>
        </p:style>
      </p:cxnSp>
      <p:pic>
        <p:nvPicPr>
          <p:cNvPr id="8" name="Picture 7" descr="Mississi[ppi Department of Education logo">
            <a:extLst>
              <a:ext uri="{FF2B5EF4-FFF2-40B4-BE49-F238E27FC236}">
                <a16:creationId xmlns:a16="http://schemas.microsoft.com/office/drawing/2014/main" id="{9026A4EA-A112-A94B-81AC-4BE075340DD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586275" y="6075361"/>
            <a:ext cx="1238172" cy="442818"/>
          </a:xfrm>
          <a:prstGeom prst="rect">
            <a:avLst/>
          </a:prstGeom>
        </p:spPr>
      </p:pic>
      <p:sp>
        <p:nvSpPr>
          <p:cNvPr id="2" name="Title 1">
            <a:extLst>
              <a:ext uri="{FF2B5EF4-FFF2-40B4-BE49-F238E27FC236}">
                <a16:creationId xmlns:a16="http://schemas.microsoft.com/office/drawing/2014/main" id="{7D7FFC99-FFCC-B042-B50D-2B5680E20D15}"/>
              </a:ext>
            </a:extLst>
          </p:cNvPr>
          <p:cNvSpPr>
            <a:spLocks noGrp="1"/>
          </p:cNvSpPr>
          <p:nvPr>
            <p:ph type="title"/>
          </p:nvPr>
        </p:nvSpPr>
        <p:spPr>
          <a:xfrm>
            <a:off x="408655" y="635431"/>
            <a:ext cx="4558553" cy="4866451"/>
          </a:xfrm>
        </p:spPr>
        <p:txBody>
          <a:bodyPr anchor="b" anchorCtr="0">
            <a:normAutofit/>
          </a:bodyPr>
          <a:lstStyle>
            <a:lvl1pPr>
              <a:defRPr sz="72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5879976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ransition_Image 2">
    <p:spTree>
      <p:nvGrpSpPr>
        <p:cNvPr id="1" name=""/>
        <p:cNvGrpSpPr/>
        <p:nvPr/>
      </p:nvGrpSpPr>
      <p:grpSpPr>
        <a:xfrm>
          <a:off x="0" y="0"/>
          <a:ext cx="0" cy="0"/>
          <a:chOff x="0" y="0"/>
          <a:chExt cx="0" cy="0"/>
        </a:xfrm>
      </p:grpSpPr>
      <p:pic>
        <p:nvPicPr>
          <p:cNvPr id="10" name="Picture 9" descr="Girl working while leaning over textbook">
            <a:extLst>
              <a:ext uri="{FF2B5EF4-FFF2-40B4-BE49-F238E27FC236}">
                <a16:creationId xmlns:a16="http://schemas.microsoft.com/office/drawing/2014/main" id="{AE6389C0-BABF-AE41-8EEA-3CD9FFCC1B1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0112" y="0"/>
            <a:ext cx="12292224" cy="6858000"/>
          </a:xfrm>
          <a:prstGeom prst="rect">
            <a:avLst/>
          </a:prstGeom>
        </p:spPr>
      </p:pic>
      <p:sp>
        <p:nvSpPr>
          <p:cNvPr id="6" name="Rectangle 5">
            <a:extLst>
              <a:ext uri="{FF2B5EF4-FFF2-40B4-BE49-F238E27FC236}">
                <a16:creationId xmlns:a16="http://schemas.microsoft.com/office/drawing/2014/main" id="{9B149279-92D5-E048-A42D-31FBA8601084}"/>
              </a:ext>
            </a:extLst>
          </p:cNvPr>
          <p:cNvSpPr/>
          <p:nvPr userDrawn="1"/>
        </p:nvSpPr>
        <p:spPr>
          <a:xfrm>
            <a:off x="-50112" y="0"/>
            <a:ext cx="12292224" cy="6858000"/>
          </a:xfrm>
          <a:prstGeom prst="rect">
            <a:avLst/>
          </a:prstGeom>
          <a:gradFill flip="none" rotWithShape="1">
            <a:gsLst>
              <a:gs pos="0">
                <a:schemeClr val="accent3">
                  <a:lumMod val="36000"/>
                  <a:lumOff val="64000"/>
                  <a:alpha val="0"/>
                </a:schemeClr>
              </a:gs>
              <a:gs pos="41000">
                <a:schemeClr val="accent3">
                  <a:lumMod val="0"/>
                  <a:lumOff val="100000"/>
                  <a:alpha val="0"/>
                </a:schemeClr>
              </a:gs>
              <a:gs pos="100000">
                <a:schemeClr val="bg2">
                  <a:lumMod val="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3448F209-D135-AA41-BEFD-AA34260C9929}"/>
              </a:ext>
            </a:extLst>
          </p:cNvPr>
          <p:cNvCxnSpPr/>
          <p:nvPr userDrawn="1"/>
        </p:nvCxnSpPr>
        <p:spPr>
          <a:xfrm>
            <a:off x="470647" y="5655795"/>
            <a:ext cx="4558553" cy="0"/>
          </a:xfrm>
          <a:prstGeom prst="line">
            <a:avLst/>
          </a:prstGeom>
          <a:ln w="76200">
            <a:solidFill>
              <a:srgbClr val="69C8C3"/>
            </a:solidFill>
          </a:ln>
        </p:spPr>
        <p:style>
          <a:lnRef idx="1">
            <a:schemeClr val="accent1"/>
          </a:lnRef>
          <a:fillRef idx="0">
            <a:schemeClr val="accent1"/>
          </a:fillRef>
          <a:effectRef idx="0">
            <a:schemeClr val="accent1"/>
          </a:effectRef>
          <a:fontRef idx="minor">
            <a:schemeClr val="tx1"/>
          </a:fontRef>
        </p:style>
      </p:cxnSp>
      <p:pic>
        <p:nvPicPr>
          <p:cNvPr id="8" name="Picture 7" descr="Mississi[ppi Department of Education logo">
            <a:extLst>
              <a:ext uri="{FF2B5EF4-FFF2-40B4-BE49-F238E27FC236}">
                <a16:creationId xmlns:a16="http://schemas.microsoft.com/office/drawing/2014/main" id="{9026A4EA-A112-A94B-81AC-4BE075340DD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586275" y="6075361"/>
            <a:ext cx="1238172" cy="442818"/>
          </a:xfrm>
          <a:prstGeom prst="rect">
            <a:avLst/>
          </a:prstGeom>
        </p:spPr>
      </p:pic>
      <p:sp>
        <p:nvSpPr>
          <p:cNvPr id="2" name="Title 1">
            <a:extLst>
              <a:ext uri="{FF2B5EF4-FFF2-40B4-BE49-F238E27FC236}">
                <a16:creationId xmlns:a16="http://schemas.microsoft.com/office/drawing/2014/main" id="{FC95B889-F2E9-9A4B-A33E-49E312820CAA}"/>
              </a:ext>
            </a:extLst>
          </p:cNvPr>
          <p:cNvSpPr>
            <a:spLocks noGrp="1"/>
          </p:cNvSpPr>
          <p:nvPr>
            <p:ph type="title"/>
          </p:nvPr>
        </p:nvSpPr>
        <p:spPr>
          <a:xfrm>
            <a:off x="439651" y="380623"/>
            <a:ext cx="4558553" cy="5121273"/>
          </a:xfrm>
        </p:spPr>
        <p:txBody>
          <a:bodyPr anchor="b" anchorCtr="0">
            <a:noAutofit/>
          </a:bodyPr>
          <a:lstStyle>
            <a:lvl1pPr>
              <a:defRPr sz="72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5021185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ransition_Image 3">
    <p:spTree>
      <p:nvGrpSpPr>
        <p:cNvPr id="1" name=""/>
        <p:cNvGrpSpPr/>
        <p:nvPr/>
      </p:nvGrpSpPr>
      <p:grpSpPr>
        <a:xfrm>
          <a:off x="0" y="0"/>
          <a:ext cx="0" cy="0"/>
          <a:chOff x="0" y="0"/>
          <a:chExt cx="0" cy="0"/>
        </a:xfrm>
      </p:grpSpPr>
      <p:pic>
        <p:nvPicPr>
          <p:cNvPr id="9" name="Picture 8" descr="A teacher teaching a class&#10;&#10;Description automatically generated with low confidence">
            <a:extLst>
              <a:ext uri="{FF2B5EF4-FFF2-40B4-BE49-F238E27FC236}">
                <a16:creationId xmlns:a16="http://schemas.microsoft.com/office/drawing/2014/main" id="{8F7DF7AC-C006-B240-B7F4-F67CAFFBC05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9B149279-92D5-E048-A42D-31FBA8601084}"/>
              </a:ext>
            </a:extLst>
          </p:cNvPr>
          <p:cNvSpPr/>
          <p:nvPr userDrawn="1"/>
        </p:nvSpPr>
        <p:spPr>
          <a:xfrm>
            <a:off x="-50112" y="0"/>
            <a:ext cx="12292224" cy="6858000"/>
          </a:xfrm>
          <a:prstGeom prst="rect">
            <a:avLst/>
          </a:prstGeom>
          <a:gradFill flip="none" rotWithShape="1">
            <a:gsLst>
              <a:gs pos="0">
                <a:schemeClr val="accent3">
                  <a:lumMod val="36000"/>
                  <a:lumOff val="64000"/>
                  <a:alpha val="0"/>
                </a:schemeClr>
              </a:gs>
              <a:gs pos="41000">
                <a:schemeClr val="accent3">
                  <a:lumMod val="0"/>
                  <a:lumOff val="100000"/>
                  <a:alpha val="0"/>
                </a:schemeClr>
              </a:gs>
              <a:gs pos="100000">
                <a:schemeClr val="bg2">
                  <a:lumMod val="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3448F209-D135-AA41-BEFD-AA34260C9929}"/>
              </a:ext>
            </a:extLst>
          </p:cNvPr>
          <p:cNvCxnSpPr/>
          <p:nvPr userDrawn="1"/>
        </p:nvCxnSpPr>
        <p:spPr>
          <a:xfrm>
            <a:off x="470647" y="5655795"/>
            <a:ext cx="4558553" cy="0"/>
          </a:xfrm>
          <a:prstGeom prst="line">
            <a:avLst/>
          </a:prstGeom>
          <a:ln w="76200">
            <a:solidFill>
              <a:srgbClr val="69C8C3"/>
            </a:solidFill>
          </a:ln>
        </p:spPr>
        <p:style>
          <a:lnRef idx="1">
            <a:schemeClr val="accent1"/>
          </a:lnRef>
          <a:fillRef idx="0">
            <a:schemeClr val="accent1"/>
          </a:fillRef>
          <a:effectRef idx="0">
            <a:schemeClr val="accent1"/>
          </a:effectRef>
          <a:fontRef idx="minor">
            <a:schemeClr val="tx1"/>
          </a:fontRef>
        </p:style>
      </p:cxnSp>
      <p:pic>
        <p:nvPicPr>
          <p:cNvPr id="8" name="Picture 7" descr="Mississi[ppi Department of Education logo">
            <a:extLst>
              <a:ext uri="{FF2B5EF4-FFF2-40B4-BE49-F238E27FC236}">
                <a16:creationId xmlns:a16="http://schemas.microsoft.com/office/drawing/2014/main" id="{9026A4EA-A112-A94B-81AC-4BE075340DD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586275" y="6075361"/>
            <a:ext cx="1238172" cy="442818"/>
          </a:xfrm>
          <a:prstGeom prst="rect">
            <a:avLst/>
          </a:prstGeom>
        </p:spPr>
      </p:pic>
      <p:sp>
        <p:nvSpPr>
          <p:cNvPr id="2" name="Title 1">
            <a:extLst>
              <a:ext uri="{FF2B5EF4-FFF2-40B4-BE49-F238E27FC236}">
                <a16:creationId xmlns:a16="http://schemas.microsoft.com/office/drawing/2014/main" id="{F8BF3C42-6097-E149-AEA0-6F411938B4E3}"/>
              </a:ext>
            </a:extLst>
          </p:cNvPr>
          <p:cNvSpPr>
            <a:spLocks noGrp="1"/>
          </p:cNvSpPr>
          <p:nvPr>
            <p:ph type="title"/>
          </p:nvPr>
        </p:nvSpPr>
        <p:spPr>
          <a:xfrm>
            <a:off x="408655" y="480447"/>
            <a:ext cx="4558553" cy="4990451"/>
          </a:xfrm>
        </p:spPr>
        <p:txBody>
          <a:bodyPr anchor="b" anchorCtr="0">
            <a:normAutofit/>
          </a:bodyPr>
          <a:lstStyle>
            <a:lvl1pPr>
              <a:defRPr sz="72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255345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ransition_Image 4">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92FAE2F-A945-3944-85DC-35B8286B338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89" y="0"/>
            <a:ext cx="12191111" cy="6858000"/>
          </a:xfrm>
          <a:prstGeom prst="rect">
            <a:avLst/>
          </a:prstGeom>
        </p:spPr>
      </p:pic>
      <p:sp>
        <p:nvSpPr>
          <p:cNvPr id="6" name="Rectangle 5">
            <a:extLst>
              <a:ext uri="{FF2B5EF4-FFF2-40B4-BE49-F238E27FC236}">
                <a16:creationId xmlns:a16="http://schemas.microsoft.com/office/drawing/2014/main" id="{9B149279-92D5-E048-A42D-31FBA8601084}"/>
              </a:ext>
            </a:extLst>
          </p:cNvPr>
          <p:cNvSpPr/>
          <p:nvPr userDrawn="1"/>
        </p:nvSpPr>
        <p:spPr>
          <a:xfrm>
            <a:off x="0" y="0"/>
            <a:ext cx="12292224" cy="6858000"/>
          </a:xfrm>
          <a:prstGeom prst="rect">
            <a:avLst/>
          </a:prstGeom>
          <a:gradFill flip="none" rotWithShape="1">
            <a:gsLst>
              <a:gs pos="0">
                <a:schemeClr val="accent3">
                  <a:lumMod val="36000"/>
                  <a:lumOff val="64000"/>
                  <a:alpha val="0"/>
                </a:schemeClr>
              </a:gs>
              <a:gs pos="41000">
                <a:schemeClr val="accent3">
                  <a:lumMod val="0"/>
                  <a:lumOff val="100000"/>
                  <a:alpha val="0"/>
                </a:schemeClr>
              </a:gs>
              <a:gs pos="100000">
                <a:schemeClr val="bg2">
                  <a:lumMod val="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3448F209-D135-AA41-BEFD-AA34260C9929}"/>
              </a:ext>
            </a:extLst>
          </p:cNvPr>
          <p:cNvCxnSpPr/>
          <p:nvPr userDrawn="1"/>
        </p:nvCxnSpPr>
        <p:spPr>
          <a:xfrm>
            <a:off x="470647" y="5655795"/>
            <a:ext cx="4558553" cy="0"/>
          </a:xfrm>
          <a:prstGeom prst="line">
            <a:avLst/>
          </a:prstGeom>
          <a:ln w="76200">
            <a:solidFill>
              <a:srgbClr val="69C8C3"/>
            </a:solidFill>
          </a:ln>
        </p:spPr>
        <p:style>
          <a:lnRef idx="1">
            <a:schemeClr val="accent1"/>
          </a:lnRef>
          <a:fillRef idx="0">
            <a:schemeClr val="accent1"/>
          </a:fillRef>
          <a:effectRef idx="0">
            <a:schemeClr val="accent1"/>
          </a:effectRef>
          <a:fontRef idx="minor">
            <a:schemeClr val="tx1"/>
          </a:fontRef>
        </p:style>
      </p:cxnSp>
      <p:pic>
        <p:nvPicPr>
          <p:cNvPr id="8" name="Picture 7" descr="Mississi[ppi Department of Education logo">
            <a:extLst>
              <a:ext uri="{FF2B5EF4-FFF2-40B4-BE49-F238E27FC236}">
                <a16:creationId xmlns:a16="http://schemas.microsoft.com/office/drawing/2014/main" id="{9026A4EA-A112-A94B-81AC-4BE075340DD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586275" y="6075361"/>
            <a:ext cx="1238172" cy="442818"/>
          </a:xfrm>
          <a:prstGeom prst="rect">
            <a:avLst/>
          </a:prstGeom>
        </p:spPr>
      </p:pic>
      <p:sp>
        <p:nvSpPr>
          <p:cNvPr id="2" name="Title 1">
            <a:extLst>
              <a:ext uri="{FF2B5EF4-FFF2-40B4-BE49-F238E27FC236}">
                <a16:creationId xmlns:a16="http://schemas.microsoft.com/office/drawing/2014/main" id="{3D068261-7C2B-2043-A313-794866D392BD}"/>
              </a:ext>
            </a:extLst>
          </p:cNvPr>
          <p:cNvSpPr>
            <a:spLocks noGrp="1"/>
          </p:cNvSpPr>
          <p:nvPr>
            <p:ph type="title"/>
          </p:nvPr>
        </p:nvSpPr>
        <p:spPr>
          <a:xfrm>
            <a:off x="408655" y="511443"/>
            <a:ext cx="4558553" cy="5021441"/>
          </a:xfrm>
        </p:spPr>
        <p:txBody>
          <a:bodyPr anchor="b" anchorCtr="0">
            <a:noAutofit/>
          </a:bodyPr>
          <a:lstStyle>
            <a:lvl1pPr>
              <a:defRPr sz="72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1993080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ransition_Image 5">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4223DED-4585-F74E-BC9C-2599464E512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0112" y="-21265"/>
            <a:ext cx="12292224" cy="7019224"/>
          </a:xfrm>
          <a:prstGeom prst="rect">
            <a:avLst/>
          </a:prstGeom>
        </p:spPr>
      </p:pic>
      <p:sp>
        <p:nvSpPr>
          <p:cNvPr id="6" name="Rectangle 5">
            <a:extLst>
              <a:ext uri="{FF2B5EF4-FFF2-40B4-BE49-F238E27FC236}">
                <a16:creationId xmlns:a16="http://schemas.microsoft.com/office/drawing/2014/main" id="{9B149279-92D5-E048-A42D-31FBA8601084}"/>
              </a:ext>
            </a:extLst>
          </p:cNvPr>
          <p:cNvSpPr/>
          <p:nvPr userDrawn="1"/>
        </p:nvSpPr>
        <p:spPr>
          <a:xfrm>
            <a:off x="-50112" y="-37240"/>
            <a:ext cx="12292224" cy="7019224"/>
          </a:xfrm>
          <a:prstGeom prst="rect">
            <a:avLst/>
          </a:prstGeom>
          <a:gradFill flip="none" rotWithShape="1">
            <a:gsLst>
              <a:gs pos="0">
                <a:schemeClr val="accent3">
                  <a:lumMod val="36000"/>
                  <a:lumOff val="64000"/>
                  <a:alpha val="0"/>
                </a:schemeClr>
              </a:gs>
              <a:gs pos="41000">
                <a:schemeClr val="accent3">
                  <a:lumMod val="0"/>
                  <a:lumOff val="100000"/>
                  <a:alpha val="0"/>
                </a:schemeClr>
              </a:gs>
              <a:gs pos="100000">
                <a:schemeClr val="bg2">
                  <a:lumMod val="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3448F209-D135-AA41-BEFD-AA34260C9929}"/>
              </a:ext>
            </a:extLst>
          </p:cNvPr>
          <p:cNvCxnSpPr/>
          <p:nvPr userDrawn="1"/>
        </p:nvCxnSpPr>
        <p:spPr>
          <a:xfrm>
            <a:off x="470647" y="5655795"/>
            <a:ext cx="4558553" cy="0"/>
          </a:xfrm>
          <a:prstGeom prst="line">
            <a:avLst/>
          </a:prstGeom>
          <a:ln w="76200">
            <a:solidFill>
              <a:srgbClr val="69C8C3"/>
            </a:solidFill>
          </a:ln>
        </p:spPr>
        <p:style>
          <a:lnRef idx="1">
            <a:schemeClr val="accent1"/>
          </a:lnRef>
          <a:fillRef idx="0">
            <a:schemeClr val="accent1"/>
          </a:fillRef>
          <a:effectRef idx="0">
            <a:schemeClr val="accent1"/>
          </a:effectRef>
          <a:fontRef idx="minor">
            <a:schemeClr val="tx1"/>
          </a:fontRef>
        </p:style>
      </p:cxnSp>
      <p:pic>
        <p:nvPicPr>
          <p:cNvPr id="8" name="Picture 7" descr="Mississi[ppi Department of Education logo">
            <a:extLst>
              <a:ext uri="{FF2B5EF4-FFF2-40B4-BE49-F238E27FC236}">
                <a16:creationId xmlns:a16="http://schemas.microsoft.com/office/drawing/2014/main" id="{9026A4EA-A112-A94B-81AC-4BE075340DD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586275" y="6075361"/>
            <a:ext cx="1238172" cy="442818"/>
          </a:xfrm>
          <a:prstGeom prst="rect">
            <a:avLst/>
          </a:prstGeom>
        </p:spPr>
      </p:pic>
      <p:sp>
        <p:nvSpPr>
          <p:cNvPr id="2" name="TextBox 1">
            <a:extLst>
              <a:ext uri="{FF2B5EF4-FFF2-40B4-BE49-F238E27FC236}">
                <a16:creationId xmlns:a16="http://schemas.microsoft.com/office/drawing/2014/main" id="{6215581E-3ED5-CC47-BBF5-03361955FBF2}"/>
              </a:ext>
            </a:extLst>
          </p:cNvPr>
          <p:cNvSpPr txBox="1"/>
          <p:nvPr userDrawn="1"/>
        </p:nvSpPr>
        <p:spPr>
          <a:xfrm>
            <a:off x="7076661" y="168965"/>
            <a:ext cx="0" cy="0"/>
          </a:xfrm>
          <a:prstGeom prst="rect">
            <a:avLst/>
          </a:prstGeom>
        </p:spPr>
        <p:txBody>
          <a:bodyPr vert="horz" wrap="none" lIns="91440" tIns="45720" rIns="91440" bIns="45720" rtlCol="0" anchor="ctr">
            <a:noAutofit/>
          </a:bodyPr>
          <a:lstStyle/>
          <a:p>
            <a:pPr algn="l" fontAlgn="base"/>
            <a:endParaRPr lang="en-US" sz="8000" b="1">
              <a:solidFill>
                <a:srgbClr val="003B71"/>
              </a:solidFill>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3570BF63-EF7F-3241-9C2D-8A00E3D8C4E5}"/>
              </a:ext>
            </a:extLst>
          </p:cNvPr>
          <p:cNvSpPr>
            <a:spLocks noGrp="1"/>
          </p:cNvSpPr>
          <p:nvPr>
            <p:ph type="title"/>
          </p:nvPr>
        </p:nvSpPr>
        <p:spPr>
          <a:xfrm>
            <a:off x="408655" y="728419"/>
            <a:ext cx="4558553" cy="4788975"/>
          </a:xfrm>
        </p:spPr>
        <p:txBody>
          <a:bodyPr anchor="b" anchorCtr="0">
            <a:noAutofit/>
          </a:bodyPr>
          <a:lstStyle>
            <a:lvl1pPr>
              <a:defRPr sz="72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218857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te Board Goals">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9D9CDFB-04FC-1C45-BCF2-7BF44CD5916B}"/>
              </a:ext>
            </a:extLst>
          </p:cNvPr>
          <p:cNvSpPr>
            <a:spLocks noGrp="1"/>
          </p:cNvSpPr>
          <p:nvPr>
            <p:ph type="sldNum" sz="quarter" idx="12"/>
          </p:nvPr>
        </p:nvSpPr>
        <p:spPr>
          <a:xfrm>
            <a:off x="9066748" y="260350"/>
            <a:ext cx="2743200" cy="365125"/>
          </a:xfrm>
        </p:spPr>
        <p:txBody>
          <a:bodyPr/>
          <a:lstStyle>
            <a:lvl1pPr>
              <a:defRPr sz="2800" b="1">
                <a:solidFill>
                  <a:srgbClr val="5FAADE"/>
                </a:solidFill>
                <a:latin typeface="Arial" panose="020B0604020202020204" pitchFamily="34" charset="0"/>
                <a:cs typeface="Arial" panose="020B0604020202020204" pitchFamily="34" charset="0"/>
              </a:defRPr>
            </a:lvl1pPr>
          </a:lstStyle>
          <a:p>
            <a:fld id="{84E24DD3-0117-F947-8F74-C808912B5A2D}" type="slidenum">
              <a:rPr lang="en-US" smtClean="0"/>
              <a:pPr/>
              <a:t>‹#›</a:t>
            </a:fld>
            <a:endParaRPr lang="en-US"/>
          </a:p>
        </p:txBody>
      </p:sp>
      <p:pic>
        <p:nvPicPr>
          <p:cNvPr id="28" name="Graphic 27">
            <a:extLst>
              <a:ext uri="{FF2B5EF4-FFF2-40B4-BE49-F238E27FC236}">
                <a16:creationId xmlns:a16="http://schemas.microsoft.com/office/drawing/2014/main" id="{A709C453-856A-3246-893D-4B40BFCF6B9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349728" y="2951211"/>
            <a:ext cx="1027214" cy="914400"/>
          </a:xfrm>
          <a:prstGeom prst="rect">
            <a:avLst/>
          </a:prstGeom>
        </p:spPr>
      </p:pic>
      <p:cxnSp>
        <p:nvCxnSpPr>
          <p:cNvPr id="30" name="Straight Connector 29">
            <a:extLst>
              <a:ext uri="{FF2B5EF4-FFF2-40B4-BE49-F238E27FC236}">
                <a16:creationId xmlns:a16="http://schemas.microsoft.com/office/drawing/2014/main" id="{BDC82DC9-14B7-884D-A1F0-DD3535A167C0}"/>
              </a:ext>
            </a:extLst>
          </p:cNvPr>
          <p:cNvCxnSpPr>
            <a:cxnSpLocks/>
          </p:cNvCxnSpPr>
          <p:nvPr userDrawn="1"/>
        </p:nvCxnSpPr>
        <p:spPr>
          <a:xfrm flipH="1">
            <a:off x="491447" y="733806"/>
            <a:ext cx="1120910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7FDAB950-8708-1144-AF83-EB34DED0B4D1}"/>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descr="Mississi[ppi Department of Education logo">
            <a:extLst>
              <a:ext uri="{FF2B5EF4-FFF2-40B4-BE49-F238E27FC236}">
                <a16:creationId xmlns:a16="http://schemas.microsoft.com/office/drawing/2014/main" id="{EC068218-4799-9B4D-8F36-593A6CDCCC8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619352" y="6229714"/>
            <a:ext cx="1238172" cy="442818"/>
          </a:xfrm>
          <a:prstGeom prst="rect">
            <a:avLst/>
          </a:prstGeom>
        </p:spPr>
      </p:pic>
      <p:sp>
        <p:nvSpPr>
          <p:cNvPr id="33" name="Rectangle 32">
            <a:extLst>
              <a:ext uri="{FF2B5EF4-FFF2-40B4-BE49-F238E27FC236}">
                <a16:creationId xmlns:a16="http://schemas.microsoft.com/office/drawing/2014/main" id="{18ADC1EF-E950-C542-A532-660435656B18}"/>
              </a:ext>
            </a:extLst>
          </p:cNvPr>
          <p:cNvSpPr/>
          <p:nvPr userDrawn="1"/>
        </p:nvSpPr>
        <p:spPr>
          <a:xfrm>
            <a:off x="1645920" y="1222408"/>
            <a:ext cx="4215865" cy="1164657"/>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182880" rtlCol="0" anchor="ctr"/>
          <a:lstStyle/>
          <a:p>
            <a:r>
              <a:rPr lang="en-US" b="1">
                <a:solidFill>
                  <a:schemeClr val="tx1">
                    <a:lumMod val="75000"/>
                    <a:lumOff val="25000"/>
                  </a:schemeClr>
                </a:solidFill>
                <a:latin typeface="Arial Black" panose="020B0604020202020204" pitchFamily="34" charset="0"/>
                <a:cs typeface="Arial Black" panose="020B0604020202020204" pitchFamily="34" charset="0"/>
              </a:rPr>
              <a:t>ALL</a:t>
            </a:r>
            <a:r>
              <a:rPr lang="en-US">
                <a:solidFill>
                  <a:schemeClr val="tx1">
                    <a:lumMod val="75000"/>
                    <a:lumOff val="25000"/>
                  </a:schemeClr>
                </a:solidFill>
                <a:latin typeface="Arial" panose="020B0604020202020204" pitchFamily="34" charset="0"/>
                <a:cs typeface="Arial" panose="020B0604020202020204" pitchFamily="34" charset="0"/>
              </a:rPr>
              <a:t> Students Proficient </a:t>
            </a:r>
            <a:br>
              <a:rPr lang="en-US">
                <a:solidFill>
                  <a:schemeClr val="tx1">
                    <a:lumMod val="75000"/>
                    <a:lumOff val="25000"/>
                  </a:schemeClr>
                </a:solidFill>
                <a:latin typeface="Arial" panose="020B0604020202020204" pitchFamily="34" charset="0"/>
                <a:cs typeface="Arial" panose="020B0604020202020204" pitchFamily="34" charset="0"/>
              </a:rPr>
            </a:br>
            <a:r>
              <a:rPr lang="en-US">
                <a:solidFill>
                  <a:schemeClr val="tx1">
                    <a:lumMod val="75000"/>
                    <a:lumOff val="25000"/>
                  </a:schemeClr>
                </a:solidFill>
                <a:latin typeface="Arial" panose="020B0604020202020204" pitchFamily="34" charset="0"/>
                <a:cs typeface="Arial" panose="020B0604020202020204" pitchFamily="34" charset="0"/>
              </a:rPr>
              <a:t>and Showing Growth in All </a:t>
            </a:r>
            <a:br>
              <a:rPr lang="en-US">
                <a:solidFill>
                  <a:schemeClr val="tx1">
                    <a:lumMod val="75000"/>
                    <a:lumOff val="25000"/>
                  </a:schemeClr>
                </a:solidFill>
                <a:latin typeface="Arial" panose="020B0604020202020204" pitchFamily="34" charset="0"/>
                <a:cs typeface="Arial" panose="020B0604020202020204" pitchFamily="34" charset="0"/>
              </a:rPr>
            </a:br>
            <a:r>
              <a:rPr lang="en-US">
                <a:solidFill>
                  <a:schemeClr val="tx1">
                    <a:lumMod val="75000"/>
                    <a:lumOff val="25000"/>
                  </a:schemeClr>
                </a:solidFill>
                <a:latin typeface="Arial" panose="020B0604020202020204" pitchFamily="34" charset="0"/>
                <a:cs typeface="Arial" panose="020B0604020202020204" pitchFamily="34" charset="0"/>
              </a:rPr>
              <a:t>Assessed Areas</a:t>
            </a:r>
          </a:p>
        </p:txBody>
      </p:sp>
      <p:sp>
        <p:nvSpPr>
          <p:cNvPr id="34" name="Rectangle 33">
            <a:extLst>
              <a:ext uri="{FF2B5EF4-FFF2-40B4-BE49-F238E27FC236}">
                <a16:creationId xmlns:a16="http://schemas.microsoft.com/office/drawing/2014/main" id="{74F33589-56F9-3549-89FB-15D80688A547}"/>
              </a:ext>
            </a:extLst>
          </p:cNvPr>
          <p:cNvSpPr/>
          <p:nvPr userDrawn="1"/>
        </p:nvSpPr>
        <p:spPr>
          <a:xfrm>
            <a:off x="1645920" y="2666197"/>
            <a:ext cx="4215865" cy="1164657"/>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182880" rtlCol="0" anchor="ctr"/>
          <a:lstStyle/>
          <a:p>
            <a:r>
              <a:rPr lang="en-US" b="1">
                <a:solidFill>
                  <a:schemeClr val="tx1">
                    <a:lumMod val="75000"/>
                    <a:lumOff val="25000"/>
                  </a:schemeClr>
                </a:solidFill>
                <a:latin typeface="Arial Black" panose="020B0604020202020204" pitchFamily="34" charset="0"/>
                <a:cs typeface="Arial Black" panose="020B0604020202020204" pitchFamily="34" charset="0"/>
              </a:rPr>
              <a:t>EVERY</a:t>
            </a:r>
            <a:r>
              <a:rPr lang="en-US">
                <a:solidFill>
                  <a:schemeClr val="tx1">
                    <a:lumMod val="75000"/>
                    <a:lumOff val="25000"/>
                  </a:schemeClr>
                </a:solidFill>
                <a:latin typeface="Arial" panose="020B0604020202020204" pitchFamily="34" charset="0"/>
                <a:cs typeface="Arial" panose="020B0604020202020204" pitchFamily="34" charset="0"/>
              </a:rPr>
              <a:t> Student Graduates </a:t>
            </a:r>
            <a:br>
              <a:rPr lang="en-US">
                <a:solidFill>
                  <a:schemeClr val="tx1">
                    <a:lumMod val="75000"/>
                    <a:lumOff val="25000"/>
                  </a:schemeClr>
                </a:solidFill>
                <a:latin typeface="Arial" panose="020B0604020202020204" pitchFamily="34" charset="0"/>
                <a:cs typeface="Arial" panose="020B0604020202020204" pitchFamily="34" charset="0"/>
              </a:rPr>
            </a:br>
            <a:r>
              <a:rPr lang="en-US">
                <a:solidFill>
                  <a:schemeClr val="tx1">
                    <a:lumMod val="75000"/>
                    <a:lumOff val="25000"/>
                  </a:schemeClr>
                </a:solidFill>
                <a:latin typeface="Arial" panose="020B0604020202020204" pitchFamily="34" charset="0"/>
                <a:cs typeface="Arial" panose="020B0604020202020204" pitchFamily="34" charset="0"/>
              </a:rPr>
              <a:t>from High School and is Ready </a:t>
            </a:r>
            <a:br>
              <a:rPr lang="en-US">
                <a:solidFill>
                  <a:schemeClr val="tx1">
                    <a:lumMod val="75000"/>
                    <a:lumOff val="25000"/>
                  </a:schemeClr>
                </a:solidFill>
                <a:latin typeface="Arial" panose="020B0604020202020204" pitchFamily="34" charset="0"/>
                <a:cs typeface="Arial" panose="020B0604020202020204" pitchFamily="34" charset="0"/>
              </a:rPr>
            </a:br>
            <a:r>
              <a:rPr lang="en-US">
                <a:solidFill>
                  <a:schemeClr val="tx1">
                    <a:lumMod val="75000"/>
                    <a:lumOff val="25000"/>
                  </a:schemeClr>
                </a:solidFill>
                <a:latin typeface="Arial" panose="020B0604020202020204" pitchFamily="34" charset="0"/>
                <a:cs typeface="Arial" panose="020B0604020202020204" pitchFamily="34" charset="0"/>
              </a:rPr>
              <a:t>for College and Career</a:t>
            </a:r>
          </a:p>
        </p:txBody>
      </p:sp>
      <p:sp>
        <p:nvSpPr>
          <p:cNvPr id="35" name="Rectangle 34">
            <a:extLst>
              <a:ext uri="{FF2B5EF4-FFF2-40B4-BE49-F238E27FC236}">
                <a16:creationId xmlns:a16="http://schemas.microsoft.com/office/drawing/2014/main" id="{1698876D-FC4A-DA45-BCB6-D07D18AF04CE}"/>
              </a:ext>
            </a:extLst>
          </p:cNvPr>
          <p:cNvSpPr/>
          <p:nvPr userDrawn="1"/>
        </p:nvSpPr>
        <p:spPr>
          <a:xfrm>
            <a:off x="1645920" y="4109987"/>
            <a:ext cx="4215865" cy="1164657"/>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182880" rtlCol="0" anchor="ctr"/>
          <a:lstStyle/>
          <a:p>
            <a:r>
              <a:rPr lang="en-US" b="1">
                <a:solidFill>
                  <a:schemeClr val="tx1">
                    <a:lumMod val="75000"/>
                    <a:lumOff val="25000"/>
                  </a:schemeClr>
                </a:solidFill>
                <a:latin typeface="Arial Black" panose="020B0604020202020204" pitchFamily="34" charset="0"/>
                <a:cs typeface="Arial Black" panose="020B0604020202020204" pitchFamily="34" charset="0"/>
              </a:rPr>
              <a:t>EVERY</a:t>
            </a:r>
            <a:r>
              <a:rPr lang="en-US">
                <a:solidFill>
                  <a:schemeClr val="tx1">
                    <a:lumMod val="75000"/>
                    <a:lumOff val="25000"/>
                  </a:schemeClr>
                </a:solidFill>
                <a:latin typeface="Arial" panose="020B0604020202020204" pitchFamily="34" charset="0"/>
                <a:cs typeface="Arial" panose="020B0604020202020204" pitchFamily="34" charset="0"/>
              </a:rPr>
              <a:t> Child Has Access </a:t>
            </a:r>
            <a:br>
              <a:rPr lang="en-US">
                <a:solidFill>
                  <a:schemeClr val="tx1">
                    <a:lumMod val="75000"/>
                    <a:lumOff val="25000"/>
                  </a:schemeClr>
                </a:solidFill>
                <a:latin typeface="Arial" panose="020B0604020202020204" pitchFamily="34" charset="0"/>
                <a:cs typeface="Arial" panose="020B0604020202020204" pitchFamily="34" charset="0"/>
              </a:rPr>
            </a:br>
            <a:r>
              <a:rPr lang="en-US">
                <a:solidFill>
                  <a:schemeClr val="tx1">
                    <a:lumMod val="75000"/>
                    <a:lumOff val="25000"/>
                  </a:schemeClr>
                </a:solidFill>
                <a:latin typeface="Arial" panose="020B0604020202020204" pitchFamily="34" charset="0"/>
                <a:cs typeface="Arial" panose="020B0604020202020204" pitchFamily="34" charset="0"/>
              </a:rPr>
              <a:t>to a High-Quality Early </a:t>
            </a:r>
            <a:br>
              <a:rPr lang="en-US">
                <a:solidFill>
                  <a:schemeClr val="tx1">
                    <a:lumMod val="75000"/>
                    <a:lumOff val="25000"/>
                  </a:schemeClr>
                </a:solidFill>
                <a:latin typeface="Arial" panose="020B0604020202020204" pitchFamily="34" charset="0"/>
                <a:cs typeface="Arial" panose="020B0604020202020204" pitchFamily="34" charset="0"/>
              </a:rPr>
            </a:br>
            <a:r>
              <a:rPr lang="en-US">
                <a:solidFill>
                  <a:schemeClr val="tx1">
                    <a:lumMod val="75000"/>
                    <a:lumOff val="25000"/>
                  </a:schemeClr>
                </a:solidFill>
                <a:latin typeface="Arial" panose="020B0604020202020204" pitchFamily="34" charset="0"/>
                <a:cs typeface="Arial" panose="020B0604020202020204" pitchFamily="34" charset="0"/>
              </a:rPr>
              <a:t>Childhood Program</a:t>
            </a:r>
          </a:p>
        </p:txBody>
      </p:sp>
      <p:sp>
        <p:nvSpPr>
          <p:cNvPr id="36" name="Rectangle 35">
            <a:extLst>
              <a:ext uri="{FF2B5EF4-FFF2-40B4-BE49-F238E27FC236}">
                <a16:creationId xmlns:a16="http://schemas.microsoft.com/office/drawing/2014/main" id="{77156B17-16E6-C941-A299-F7A86CF04FB3}"/>
              </a:ext>
            </a:extLst>
          </p:cNvPr>
          <p:cNvSpPr/>
          <p:nvPr userDrawn="1"/>
        </p:nvSpPr>
        <p:spPr>
          <a:xfrm>
            <a:off x="6294922" y="1222408"/>
            <a:ext cx="4215865" cy="1164657"/>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45720" rIns="274320" bIns="45720" rtlCol="0" anchor="ctr"/>
          <a:lstStyle/>
          <a:p>
            <a:pPr algn="r"/>
            <a:r>
              <a:rPr lang="en-US" b="1">
                <a:solidFill>
                  <a:schemeClr val="tx1">
                    <a:lumMod val="75000"/>
                    <a:lumOff val="25000"/>
                  </a:schemeClr>
                </a:solidFill>
                <a:latin typeface="Arial Black"/>
                <a:cs typeface="Arial Black" panose="020B0604020202020204" pitchFamily="34" charset="0"/>
              </a:rPr>
              <a:t>EVERY </a:t>
            </a:r>
            <a:r>
              <a:rPr lang="en-US">
                <a:solidFill>
                  <a:schemeClr val="tx1">
                    <a:lumMod val="75000"/>
                    <a:lumOff val="25000"/>
                  </a:schemeClr>
                </a:solidFill>
                <a:latin typeface="Arial"/>
                <a:cs typeface="Arial"/>
              </a:rPr>
              <a:t>School Has Effective Teachers and Leaders</a:t>
            </a:r>
          </a:p>
        </p:txBody>
      </p:sp>
      <p:sp>
        <p:nvSpPr>
          <p:cNvPr id="37" name="Rectangle 36">
            <a:extLst>
              <a:ext uri="{FF2B5EF4-FFF2-40B4-BE49-F238E27FC236}">
                <a16:creationId xmlns:a16="http://schemas.microsoft.com/office/drawing/2014/main" id="{60F2D9AD-F3C7-B94C-ADAC-5B40319ED59E}"/>
              </a:ext>
            </a:extLst>
          </p:cNvPr>
          <p:cNvSpPr/>
          <p:nvPr userDrawn="1"/>
        </p:nvSpPr>
        <p:spPr>
          <a:xfrm>
            <a:off x="6294922" y="2666197"/>
            <a:ext cx="4215865" cy="1164657"/>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274320" rtlCol="0" anchor="ctr"/>
          <a:lstStyle/>
          <a:p>
            <a:pPr algn="r"/>
            <a:r>
              <a:rPr lang="en-US" b="1">
                <a:solidFill>
                  <a:schemeClr val="tx1">
                    <a:lumMod val="75000"/>
                    <a:lumOff val="25000"/>
                  </a:schemeClr>
                </a:solidFill>
                <a:latin typeface="Arial Black" panose="020B0604020202020204" pitchFamily="34" charset="0"/>
                <a:cs typeface="Arial Black" panose="020B0604020202020204" pitchFamily="34" charset="0"/>
              </a:rPr>
              <a:t>EVERY</a:t>
            </a:r>
            <a:r>
              <a:rPr lang="en-US">
                <a:solidFill>
                  <a:schemeClr val="tx1">
                    <a:lumMod val="75000"/>
                    <a:lumOff val="25000"/>
                  </a:schemeClr>
                </a:solidFill>
                <a:latin typeface="Arial" panose="020B0604020202020204" pitchFamily="34" charset="0"/>
                <a:cs typeface="Arial" panose="020B0604020202020204" pitchFamily="34" charset="0"/>
              </a:rPr>
              <a:t> Community Effectively Uses a World-Class Data System to Improve Student Outcomes</a:t>
            </a:r>
          </a:p>
        </p:txBody>
      </p:sp>
      <p:sp>
        <p:nvSpPr>
          <p:cNvPr id="38" name="Rectangle 37">
            <a:extLst>
              <a:ext uri="{FF2B5EF4-FFF2-40B4-BE49-F238E27FC236}">
                <a16:creationId xmlns:a16="http://schemas.microsoft.com/office/drawing/2014/main" id="{9B9B6281-3D75-E94D-AC04-61E0399F0D06}"/>
              </a:ext>
            </a:extLst>
          </p:cNvPr>
          <p:cNvSpPr/>
          <p:nvPr userDrawn="1"/>
        </p:nvSpPr>
        <p:spPr>
          <a:xfrm>
            <a:off x="6294922" y="4109987"/>
            <a:ext cx="4215865" cy="1164657"/>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274320" rtlCol="0" anchor="ctr"/>
          <a:lstStyle/>
          <a:p>
            <a:pPr algn="r"/>
            <a:r>
              <a:rPr lang="en-US" b="1">
                <a:solidFill>
                  <a:schemeClr val="tx1">
                    <a:lumMod val="75000"/>
                    <a:lumOff val="25000"/>
                  </a:schemeClr>
                </a:solidFill>
                <a:latin typeface="Arial Black" panose="020B0604020202020204" pitchFamily="34" charset="0"/>
                <a:cs typeface="Arial Black" panose="020B0604020202020204" pitchFamily="34" charset="0"/>
              </a:rPr>
              <a:t>EVERY </a:t>
            </a:r>
            <a:r>
              <a:rPr lang="en-US">
                <a:solidFill>
                  <a:schemeClr val="tx1">
                    <a:lumMod val="75000"/>
                    <a:lumOff val="25000"/>
                  </a:schemeClr>
                </a:solidFill>
                <a:latin typeface="Arial" panose="020B0604020202020204" pitchFamily="34" charset="0"/>
                <a:cs typeface="Arial" panose="020B0604020202020204" pitchFamily="34" charset="0"/>
              </a:rPr>
              <a:t>School and District is </a:t>
            </a:r>
            <a:br>
              <a:rPr lang="en-US">
                <a:solidFill>
                  <a:schemeClr val="tx1">
                    <a:lumMod val="75000"/>
                    <a:lumOff val="25000"/>
                  </a:schemeClr>
                </a:solidFill>
                <a:latin typeface="Arial" panose="020B0604020202020204" pitchFamily="34" charset="0"/>
                <a:cs typeface="Arial" panose="020B0604020202020204" pitchFamily="34" charset="0"/>
              </a:rPr>
            </a:br>
            <a:r>
              <a:rPr lang="en-US">
                <a:solidFill>
                  <a:schemeClr val="tx1">
                    <a:lumMod val="75000"/>
                    <a:lumOff val="25000"/>
                  </a:schemeClr>
                </a:solidFill>
                <a:latin typeface="Arial" panose="020B0604020202020204" pitchFamily="34" charset="0"/>
                <a:cs typeface="Arial" panose="020B0604020202020204" pitchFamily="34" charset="0"/>
              </a:rPr>
              <a:t>Rated “C” or Higher</a:t>
            </a:r>
          </a:p>
        </p:txBody>
      </p:sp>
      <p:sp>
        <p:nvSpPr>
          <p:cNvPr id="39" name="Rectangle 38">
            <a:extLst>
              <a:ext uri="{FF2B5EF4-FFF2-40B4-BE49-F238E27FC236}">
                <a16:creationId xmlns:a16="http://schemas.microsoft.com/office/drawing/2014/main" id="{253633F8-E58F-C944-9EE7-A94D49E9DA88}"/>
              </a:ext>
            </a:extLst>
          </p:cNvPr>
          <p:cNvSpPr/>
          <p:nvPr userDrawn="1"/>
        </p:nvSpPr>
        <p:spPr>
          <a:xfrm>
            <a:off x="10510787" y="1222408"/>
            <a:ext cx="198966" cy="1164657"/>
          </a:xfrm>
          <a:prstGeom prst="rect">
            <a:avLst/>
          </a:prstGeom>
          <a:solidFill>
            <a:srgbClr val="69C8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A5E5AB30-A154-BD4A-A239-16499575701C}"/>
              </a:ext>
            </a:extLst>
          </p:cNvPr>
          <p:cNvSpPr/>
          <p:nvPr userDrawn="1"/>
        </p:nvSpPr>
        <p:spPr>
          <a:xfrm>
            <a:off x="10510787" y="2665766"/>
            <a:ext cx="198966" cy="1164657"/>
          </a:xfrm>
          <a:prstGeom prst="rect">
            <a:avLst/>
          </a:prstGeom>
          <a:solidFill>
            <a:srgbClr val="39A1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70A6D1B-D464-A145-ACB9-8DD578CC9D13}"/>
              </a:ext>
            </a:extLst>
          </p:cNvPr>
          <p:cNvSpPr/>
          <p:nvPr userDrawn="1"/>
        </p:nvSpPr>
        <p:spPr>
          <a:xfrm>
            <a:off x="10510787" y="4113225"/>
            <a:ext cx="198966" cy="1164657"/>
          </a:xfrm>
          <a:prstGeom prst="rect">
            <a:avLst/>
          </a:prstGeom>
          <a:solidFill>
            <a:srgbClr val="A74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1473B032-CAF1-3B41-9C95-D43315DA64D7}"/>
              </a:ext>
            </a:extLst>
          </p:cNvPr>
          <p:cNvSpPr/>
          <p:nvPr userDrawn="1"/>
        </p:nvSpPr>
        <p:spPr>
          <a:xfrm>
            <a:off x="1460571" y="1222408"/>
            <a:ext cx="198966" cy="1164657"/>
          </a:xfrm>
          <a:prstGeom prst="rect">
            <a:avLst/>
          </a:prstGeom>
          <a:solidFill>
            <a:srgbClr val="EF3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3383531C-D381-1448-80C5-E3B1D5B786D3}"/>
              </a:ext>
            </a:extLst>
          </p:cNvPr>
          <p:cNvSpPr/>
          <p:nvPr userDrawn="1"/>
        </p:nvSpPr>
        <p:spPr>
          <a:xfrm>
            <a:off x="1460571" y="2665766"/>
            <a:ext cx="198966" cy="1164657"/>
          </a:xfrm>
          <a:prstGeom prst="rect">
            <a:avLst/>
          </a:prstGeom>
          <a:solidFill>
            <a:srgbClr val="F3A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03B24343-DBE5-0E4B-B5F0-34121D4E14ED}"/>
              </a:ext>
            </a:extLst>
          </p:cNvPr>
          <p:cNvSpPr/>
          <p:nvPr userDrawn="1"/>
        </p:nvSpPr>
        <p:spPr>
          <a:xfrm>
            <a:off x="1460571" y="4113225"/>
            <a:ext cx="198966" cy="1164657"/>
          </a:xfrm>
          <a:prstGeom prst="rect">
            <a:avLst/>
          </a:prstGeom>
          <a:solidFill>
            <a:srgbClr val="B0D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1E646921-2DC8-1743-8FD1-96019FBEE02D}"/>
              </a:ext>
            </a:extLst>
          </p:cNvPr>
          <p:cNvSpPr txBox="1"/>
          <p:nvPr userDrawn="1"/>
        </p:nvSpPr>
        <p:spPr>
          <a:xfrm>
            <a:off x="793465" y="1683821"/>
            <a:ext cx="574431" cy="923330"/>
          </a:xfrm>
          <a:prstGeom prst="rect">
            <a:avLst/>
          </a:prstGeom>
          <a:noFill/>
        </p:spPr>
        <p:txBody>
          <a:bodyPr wrap="square" rtlCol="0" anchor="b" anchorCtr="1">
            <a:spAutoFit/>
          </a:bodyPr>
          <a:lstStyle/>
          <a:p>
            <a:r>
              <a:rPr lang="en-US" sz="5400" b="1">
                <a:solidFill>
                  <a:srgbClr val="EF3A5B"/>
                </a:solidFill>
                <a:latin typeface="Arial Black" panose="020B0604020202020204" pitchFamily="34" charset="0"/>
                <a:cs typeface="Arial Black" panose="020B0604020202020204" pitchFamily="34" charset="0"/>
              </a:rPr>
              <a:t>1</a:t>
            </a:r>
          </a:p>
        </p:txBody>
      </p:sp>
      <p:sp>
        <p:nvSpPr>
          <p:cNvPr id="46" name="TextBox 45">
            <a:extLst>
              <a:ext uri="{FF2B5EF4-FFF2-40B4-BE49-F238E27FC236}">
                <a16:creationId xmlns:a16="http://schemas.microsoft.com/office/drawing/2014/main" id="{34D6BD40-0F76-E544-BBB7-C36A9DEBC9AD}"/>
              </a:ext>
            </a:extLst>
          </p:cNvPr>
          <p:cNvSpPr txBox="1"/>
          <p:nvPr userDrawn="1"/>
        </p:nvSpPr>
        <p:spPr>
          <a:xfrm>
            <a:off x="793465" y="3114036"/>
            <a:ext cx="574431" cy="923330"/>
          </a:xfrm>
          <a:prstGeom prst="rect">
            <a:avLst/>
          </a:prstGeom>
          <a:noFill/>
        </p:spPr>
        <p:txBody>
          <a:bodyPr wrap="square" rtlCol="0" anchor="b" anchorCtr="1">
            <a:spAutoFit/>
          </a:bodyPr>
          <a:lstStyle/>
          <a:p>
            <a:r>
              <a:rPr lang="en-US" sz="5400" b="1">
                <a:solidFill>
                  <a:srgbClr val="F3A51E"/>
                </a:solidFill>
                <a:latin typeface="Arial Black" panose="020B0604020202020204" pitchFamily="34" charset="0"/>
                <a:cs typeface="Arial Black" panose="020B0604020202020204" pitchFamily="34" charset="0"/>
              </a:rPr>
              <a:t>2</a:t>
            </a:r>
          </a:p>
        </p:txBody>
      </p:sp>
      <p:sp>
        <p:nvSpPr>
          <p:cNvPr id="47" name="TextBox 46">
            <a:extLst>
              <a:ext uri="{FF2B5EF4-FFF2-40B4-BE49-F238E27FC236}">
                <a16:creationId xmlns:a16="http://schemas.microsoft.com/office/drawing/2014/main" id="{1BA6EAF3-33DB-F342-9364-26DDDD62B9CB}"/>
              </a:ext>
            </a:extLst>
          </p:cNvPr>
          <p:cNvSpPr txBox="1"/>
          <p:nvPr userDrawn="1"/>
        </p:nvSpPr>
        <p:spPr>
          <a:xfrm>
            <a:off x="793465" y="4567698"/>
            <a:ext cx="574431" cy="923330"/>
          </a:xfrm>
          <a:prstGeom prst="rect">
            <a:avLst/>
          </a:prstGeom>
          <a:noFill/>
        </p:spPr>
        <p:txBody>
          <a:bodyPr wrap="square" rtlCol="0" anchor="b" anchorCtr="1">
            <a:spAutoFit/>
          </a:bodyPr>
          <a:lstStyle/>
          <a:p>
            <a:r>
              <a:rPr lang="en-US" sz="5400" b="1">
                <a:solidFill>
                  <a:srgbClr val="B0D357"/>
                </a:solidFill>
                <a:latin typeface="Arial Black" panose="020B0604020202020204" pitchFamily="34" charset="0"/>
                <a:cs typeface="Arial Black" panose="020B0604020202020204" pitchFamily="34" charset="0"/>
              </a:rPr>
              <a:t>3</a:t>
            </a:r>
          </a:p>
        </p:txBody>
      </p:sp>
      <p:sp>
        <p:nvSpPr>
          <p:cNvPr id="48" name="TextBox 47">
            <a:extLst>
              <a:ext uri="{FF2B5EF4-FFF2-40B4-BE49-F238E27FC236}">
                <a16:creationId xmlns:a16="http://schemas.microsoft.com/office/drawing/2014/main" id="{A27CD245-96D5-FE42-84A2-1FF855372F8D}"/>
              </a:ext>
            </a:extLst>
          </p:cNvPr>
          <p:cNvSpPr txBox="1"/>
          <p:nvPr userDrawn="1"/>
        </p:nvSpPr>
        <p:spPr>
          <a:xfrm>
            <a:off x="10804973" y="1660375"/>
            <a:ext cx="574431" cy="923330"/>
          </a:xfrm>
          <a:prstGeom prst="rect">
            <a:avLst/>
          </a:prstGeom>
          <a:noFill/>
        </p:spPr>
        <p:txBody>
          <a:bodyPr wrap="square" rtlCol="0" anchor="b" anchorCtr="1">
            <a:spAutoFit/>
          </a:bodyPr>
          <a:lstStyle/>
          <a:p>
            <a:r>
              <a:rPr lang="en-US" sz="5400" b="1">
                <a:solidFill>
                  <a:srgbClr val="69C8C3"/>
                </a:solidFill>
                <a:latin typeface="Arial Black" panose="020B0604020202020204" pitchFamily="34" charset="0"/>
                <a:cs typeface="Arial Black" panose="020B0604020202020204" pitchFamily="34" charset="0"/>
              </a:rPr>
              <a:t>4</a:t>
            </a:r>
          </a:p>
        </p:txBody>
      </p:sp>
      <p:sp>
        <p:nvSpPr>
          <p:cNvPr id="49" name="TextBox 48">
            <a:extLst>
              <a:ext uri="{FF2B5EF4-FFF2-40B4-BE49-F238E27FC236}">
                <a16:creationId xmlns:a16="http://schemas.microsoft.com/office/drawing/2014/main" id="{62E990BB-8375-E548-98A0-9A3714984933}"/>
              </a:ext>
            </a:extLst>
          </p:cNvPr>
          <p:cNvSpPr txBox="1"/>
          <p:nvPr userDrawn="1"/>
        </p:nvSpPr>
        <p:spPr>
          <a:xfrm>
            <a:off x="10804973" y="3090590"/>
            <a:ext cx="574431" cy="923330"/>
          </a:xfrm>
          <a:prstGeom prst="rect">
            <a:avLst/>
          </a:prstGeom>
          <a:noFill/>
        </p:spPr>
        <p:txBody>
          <a:bodyPr wrap="square" rtlCol="0" anchor="b" anchorCtr="1">
            <a:spAutoFit/>
          </a:bodyPr>
          <a:lstStyle/>
          <a:p>
            <a:r>
              <a:rPr lang="en-US" sz="5400" b="1">
                <a:solidFill>
                  <a:srgbClr val="39A1BF"/>
                </a:solidFill>
                <a:latin typeface="Arial Black" panose="020B0604020202020204" pitchFamily="34" charset="0"/>
                <a:cs typeface="Arial Black" panose="020B0604020202020204" pitchFamily="34" charset="0"/>
              </a:rPr>
              <a:t>5</a:t>
            </a:r>
          </a:p>
        </p:txBody>
      </p:sp>
      <p:sp>
        <p:nvSpPr>
          <p:cNvPr id="50" name="TextBox 49">
            <a:extLst>
              <a:ext uri="{FF2B5EF4-FFF2-40B4-BE49-F238E27FC236}">
                <a16:creationId xmlns:a16="http://schemas.microsoft.com/office/drawing/2014/main" id="{7BB9E0B7-7E66-9A4D-B594-50C0E31271F0}"/>
              </a:ext>
            </a:extLst>
          </p:cNvPr>
          <p:cNvSpPr txBox="1"/>
          <p:nvPr userDrawn="1"/>
        </p:nvSpPr>
        <p:spPr>
          <a:xfrm>
            <a:off x="10804973" y="4544252"/>
            <a:ext cx="574431" cy="923330"/>
          </a:xfrm>
          <a:prstGeom prst="rect">
            <a:avLst/>
          </a:prstGeom>
          <a:noFill/>
        </p:spPr>
        <p:txBody>
          <a:bodyPr wrap="square" rtlCol="0" anchor="b" anchorCtr="1">
            <a:spAutoFit/>
          </a:bodyPr>
          <a:lstStyle/>
          <a:p>
            <a:r>
              <a:rPr lang="en-US" sz="5400" b="1">
                <a:solidFill>
                  <a:srgbClr val="A74A7A"/>
                </a:solidFill>
                <a:latin typeface="Arial Black" panose="020B0604020202020204" pitchFamily="34" charset="0"/>
                <a:cs typeface="Arial Black" panose="020B0604020202020204" pitchFamily="34" charset="0"/>
              </a:rPr>
              <a:t>6</a:t>
            </a:r>
          </a:p>
        </p:txBody>
      </p:sp>
      <p:pic>
        <p:nvPicPr>
          <p:cNvPr id="51" name="Graphic 50">
            <a:extLst>
              <a:ext uri="{FF2B5EF4-FFF2-40B4-BE49-F238E27FC236}">
                <a16:creationId xmlns:a16="http://schemas.microsoft.com/office/drawing/2014/main" id="{4B9E8D18-8B2B-F94E-8248-0FFE8B9C1DF9}"/>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120935" y="4576628"/>
            <a:ext cx="914400" cy="914400"/>
          </a:xfrm>
          <a:prstGeom prst="rect">
            <a:avLst/>
          </a:prstGeom>
        </p:spPr>
      </p:pic>
      <p:pic>
        <p:nvPicPr>
          <p:cNvPr id="52" name="Graphic 51">
            <a:extLst>
              <a:ext uri="{FF2B5EF4-FFF2-40B4-BE49-F238E27FC236}">
                <a16:creationId xmlns:a16="http://schemas.microsoft.com/office/drawing/2014/main" id="{DC4FCE0F-C54C-FA44-B108-E8F82851C87F}"/>
              </a:ext>
            </a:extLst>
          </p:cNvPr>
          <p:cNvPicPr>
            <a:picLocks noChangeAspect="1"/>
          </p:cNvPicPr>
          <p:nvPr userDrawn="1"/>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p:blipFill>
        <p:spPr>
          <a:xfrm>
            <a:off x="-140162" y="1784518"/>
            <a:ext cx="914400" cy="914400"/>
          </a:xfrm>
          <a:prstGeom prst="rect">
            <a:avLst/>
          </a:prstGeom>
        </p:spPr>
      </p:pic>
      <p:pic>
        <p:nvPicPr>
          <p:cNvPr id="53" name="Graphic 52">
            <a:extLst>
              <a:ext uri="{FF2B5EF4-FFF2-40B4-BE49-F238E27FC236}">
                <a16:creationId xmlns:a16="http://schemas.microsoft.com/office/drawing/2014/main" id="{352AA6E4-2F0B-3F4F-87CD-44D0458173E1}"/>
              </a:ext>
            </a:extLst>
          </p:cNvPr>
          <p:cNvPicPr>
            <a:picLocks noChangeAspect="1"/>
          </p:cNvPicPr>
          <p:nvPr userDrawn="1"/>
        </p:nvPicPr>
        <p:blipFill>
          <a:blip r:embed="rId9">
            <a:extLst>
              <a:ext uri="{96DAC541-7B7A-43D3-8B79-37D633B846F1}">
                <asvg:svgBlip xmlns:asvg="http://schemas.microsoft.com/office/drawing/2016/SVG/main" r:embed="rId10"/>
              </a:ext>
            </a:extLst>
          </a:blip>
          <a:srcRect/>
          <a:stretch/>
        </p:blipFill>
        <p:spPr>
          <a:xfrm>
            <a:off x="11453591" y="1686529"/>
            <a:ext cx="952500" cy="952500"/>
          </a:xfrm>
          <a:prstGeom prst="rect">
            <a:avLst/>
          </a:prstGeom>
        </p:spPr>
      </p:pic>
      <p:pic>
        <p:nvPicPr>
          <p:cNvPr id="54" name="Graphic 53">
            <a:extLst>
              <a:ext uri="{FF2B5EF4-FFF2-40B4-BE49-F238E27FC236}">
                <a16:creationId xmlns:a16="http://schemas.microsoft.com/office/drawing/2014/main" id="{89475315-D462-FC49-AD4E-E6DDBC8C2273}"/>
              </a:ext>
            </a:extLst>
          </p:cNvPr>
          <p:cNvPicPr>
            <a:picLocks noChangeAspect="1"/>
          </p:cNvPicPr>
          <p:nvPr userDrawn="1"/>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p:blipFill>
        <p:spPr>
          <a:xfrm>
            <a:off x="11474624" y="4507821"/>
            <a:ext cx="914400" cy="914400"/>
          </a:xfrm>
          <a:prstGeom prst="rect">
            <a:avLst/>
          </a:prstGeom>
        </p:spPr>
      </p:pic>
      <p:pic>
        <p:nvPicPr>
          <p:cNvPr id="55" name="Graphic 54">
            <a:extLst>
              <a:ext uri="{FF2B5EF4-FFF2-40B4-BE49-F238E27FC236}">
                <a16:creationId xmlns:a16="http://schemas.microsoft.com/office/drawing/2014/main" id="{88DE9802-37C8-9F47-9827-7885E4E30CD6}"/>
              </a:ext>
            </a:extLst>
          </p:cNvPr>
          <p:cNvPicPr>
            <a:picLocks noChangeAspect="1"/>
          </p:cNvPicPr>
          <p:nvPr userDrawn="1"/>
        </p:nvPicPr>
        <p:blipFill>
          <a:blip r:embed="rId13">
            <a:extLst>
              <a:ext uri="{96DAC541-7B7A-43D3-8B79-37D633B846F1}">
                <asvg:svgBlip xmlns:asvg="http://schemas.microsoft.com/office/drawing/2016/SVG/main" r:embed="rId14"/>
              </a:ext>
            </a:extLst>
          </a:blip>
          <a:srcRect/>
          <a:stretch/>
        </p:blipFill>
        <p:spPr>
          <a:xfrm flipH="1">
            <a:off x="-248588" y="3104476"/>
            <a:ext cx="1035471" cy="1035471"/>
          </a:xfrm>
          <a:prstGeom prst="rect">
            <a:avLst/>
          </a:prstGeom>
        </p:spPr>
      </p:pic>
    </p:spTree>
    <p:extLst>
      <p:ext uri="{BB962C8B-B14F-4D97-AF65-F5344CB8AC3E}">
        <p14:creationId xmlns:p14="http://schemas.microsoft.com/office/powerpoint/2010/main" val="5615259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ransition_Image 6">
    <p:spTree>
      <p:nvGrpSpPr>
        <p:cNvPr id="1" name=""/>
        <p:cNvGrpSpPr/>
        <p:nvPr/>
      </p:nvGrpSpPr>
      <p:grpSpPr>
        <a:xfrm>
          <a:off x="0" y="0"/>
          <a:ext cx="0" cy="0"/>
          <a:chOff x="0" y="0"/>
          <a:chExt cx="0" cy="0"/>
        </a:xfrm>
      </p:grpSpPr>
      <p:pic>
        <p:nvPicPr>
          <p:cNvPr id="9" name="Picture 8" descr="A pair of headphones on a chair in a classroom&#10;&#10;Description automatically generated with low confidence">
            <a:extLst>
              <a:ext uri="{FF2B5EF4-FFF2-40B4-BE49-F238E27FC236}">
                <a16:creationId xmlns:a16="http://schemas.microsoft.com/office/drawing/2014/main" id="{1674A74B-09C5-BD4E-963B-D2A8B69ED09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616"/>
          <a:stretch/>
        </p:blipFill>
        <p:spPr>
          <a:xfrm>
            <a:off x="-75168" y="1"/>
            <a:ext cx="12267168" cy="6942564"/>
          </a:xfrm>
          <a:prstGeom prst="rect">
            <a:avLst/>
          </a:prstGeom>
        </p:spPr>
      </p:pic>
      <p:sp>
        <p:nvSpPr>
          <p:cNvPr id="6" name="Rectangle 5">
            <a:extLst>
              <a:ext uri="{FF2B5EF4-FFF2-40B4-BE49-F238E27FC236}">
                <a16:creationId xmlns:a16="http://schemas.microsoft.com/office/drawing/2014/main" id="{9B149279-92D5-E048-A42D-31FBA8601084}"/>
              </a:ext>
            </a:extLst>
          </p:cNvPr>
          <p:cNvSpPr/>
          <p:nvPr userDrawn="1"/>
        </p:nvSpPr>
        <p:spPr>
          <a:xfrm>
            <a:off x="0" y="0"/>
            <a:ext cx="12292224" cy="6858000"/>
          </a:xfrm>
          <a:prstGeom prst="rect">
            <a:avLst/>
          </a:prstGeom>
          <a:gradFill flip="none" rotWithShape="1">
            <a:gsLst>
              <a:gs pos="0">
                <a:schemeClr val="accent3">
                  <a:lumMod val="36000"/>
                  <a:lumOff val="64000"/>
                  <a:alpha val="0"/>
                </a:schemeClr>
              </a:gs>
              <a:gs pos="41000">
                <a:schemeClr val="accent3">
                  <a:lumMod val="0"/>
                  <a:lumOff val="100000"/>
                  <a:alpha val="0"/>
                </a:schemeClr>
              </a:gs>
              <a:gs pos="100000">
                <a:schemeClr val="bg2">
                  <a:lumMod val="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3448F209-D135-AA41-BEFD-AA34260C9929}"/>
              </a:ext>
            </a:extLst>
          </p:cNvPr>
          <p:cNvCxnSpPr/>
          <p:nvPr userDrawn="1"/>
        </p:nvCxnSpPr>
        <p:spPr>
          <a:xfrm>
            <a:off x="470647" y="5655795"/>
            <a:ext cx="4558553" cy="0"/>
          </a:xfrm>
          <a:prstGeom prst="line">
            <a:avLst/>
          </a:prstGeom>
          <a:ln w="76200">
            <a:solidFill>
              <a:srgbClr val="69C8C3"/>
            </a:solidFill>
          </a:ln>
        </p:spPr>
        <p:style>
          <a:lnRef idx="1">
            <a:schemeClr val="accent1"/>
          </a:lnRef>
          <a:fillRef idx="0">
            <a:schemeClr val="accent1"/>
          </a:fillRef>
          <a:effectRef idx="0">
            <a:schemeClr val="accent1"/>
          </a:effectRef>
          <a:fontRef idx="minor">
            <a:schemeClr val="tx1"/>
          </a:fontRef>
        </p:style>
      </p:cxnSp>
      <p:pic>
        <p:nvPicPr>
          <p:cNvPr id="8" name="Picture 7" descr="Mississi[ppi Department of Education logo">
            <a:extLst>
              <a:ext uri="{FF2B5EF4-FFF2-40B4-BE49-F238E27FC236}">
                <a16:creationId xmlns:a16="http://schemas.microsoft.com/office/drawing/2014/main" id="{9026A4EA-A112-A94B-81AC-4BE075340DD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586275" y="6075361"/>
            <a:ext cx="1238172" cy="442818"/>
          </a:xfrm>
          <a:prstGeom prst="rect">
            <a:avLst/>
          </a:prstGeom>
        </p:spPr>
      </p:pic>
      <p:sp>
        <p:nvSpPr>
          <p:cNvPr id="2" name="Title 1">
            <a:extLst>
              <a:ext uri="{FF2B5EF4-FFF2-40B4-BE49-F238E27FC236}">
                <a16:creationId xmlns:a16="http://schemas.microsoft.com/office/drawing/2014/main" id="{98C0861C-C36B-9F4D-A3EC-F1137A1B1ED3}"/>
              </a:ext>
            </a:extLst>
          </p:cNvPr>
          <p:cNvSpPr>
            <a:spLocks noGrp="1"/>
          </p:cNvSpPr>
          <p:nvPr>
            <p:ph type="title"/>
          </p:nvPr>
        </p:nvSpPr>
        <p:spPr>
          <a:xfrm>
            <a:off x="387457" y="424562"/>
            <a:ext cx="4688237" cy="5029179"/>
          </a:xfrm>
        </p:spPr>
        <p:txBody>
          <a:bodyPr anchor="b" anchorCtr="0">
            <a:noAutofit/>
          </a:bodyPr>
          <a:lstStyle>
            <a:lvl1pPr>
              <a:defRPr sz="72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899198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9D9CDFB-04FC-1C45-BCF2-7BF44CD5916B}"/>
              </a:ext>
            </a:extLst>
          </p:cNvPr>
          <p:cNvSpPr>
            <a:spLocks noGrp="1"/>
          </p:cNvSpPr>
          <p:nvPr>
            <p:ph type="sldNum" sz="quarter" idx="12"/>
          </p:nvPr>
        </p:nvSpPr>
        <p:spPr>
          <a:xfrm>
            <a:off x="9138920" y="260350"/>
            <a:ext cx="2743200" cy="365125"/>
          </a:xfrm>
        </p:spPr>
        <p:txBody>
          <a:bodyPr/>
          <a:lstStyle>
            <a:lvl1pPr>
              <a:defRPr sz="2800" b="1">
                <a:solidFill>
                  <a:srgbClr val="5FAADE"/>
                </a:solidFill>
                <a:latin typeface="Arial" panose="020B0604020202020204" pitchFamily="34" charset="0"/>
                <a:cs typeface="Arial" panose="020B0604020202020204" pitchFamily="34" charset="0"/>
              </a:defRPr>
            </a:lvl1pPr>
          </a:lstStyle>
          <a:p>
            <a:fld id="{84E24DD3-0117-F947-8F74-C808912B5A2D}" type="slidenum">
              <a:rPr lang="en-US" smtClean="0"/>
              <a:pPr/>
              <a:t>‹#›</a:t>
            </a:fld>
            <a:endParaRPr lang="en-US"/>
          </a:p>
        </p:txBody>
      </p:sp>
      <p:sp>
        <p:nvSpPr>
          <p:cNvPr id="5" name="Rectangle 4">
            <a:extLst>
              <a:ext uri="{FF2B5EF4-FFF2-40B4-BE49-F238E27FC236}">
                <a16:creationId xmlns:a16="http://schemas.microsoft.com/office/drawing/2014/main" id="{CA2C0FA9-C06C-D849-9C30-F1672C75EB04}"/>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text, sign&#10;&#10;Description automatically generated">
            <a:extLst>
              <a:ext uri="{FF2B5EF4-FFF2-40B4-BE49-F238E27FC236}">
                <a16:creationId xmlns:a16="http://schemas.microsoft.com/office/drawing/2014/main" id="{0EA3CA18-3F3C-7840-B4C6-8C638E31B55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40906" y="4746632"/>
            <a:ext cx="2837793" cy="1097280"/>
          </a:xfrm>
          <a:prstGeom prst="rect">
            <a:avLst/>
          </a:prstGeom>
        </p:spPr>
      </p:pic>
      <p:pic>
        <p:nvPicPr>
          <p:cNvPr id="9" name="Picture 8" descr="A black and white logo&#10;&#10;Description automatically generated with low confidence">
            <a:extLst>
              <a:ext uri="{FF2B5EF4-FFF2-40B4-BE49-F238E27FC236}">
                <a16:creationId xmlns:a16="http://schemas.microsoft.com/office/drawing/2014/main" id="{17846ABD-3226-8443-9D8A-74A6E8E8A08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229626" y="6254936"/>
            <a:ext cx="1554480" cy="457200"/>
          </a:xfrm>
          <a:prstGeom prst="rect">
            <a:avLst/>
          </a:prstGeom>
        </p:spPr>
      </p:pic>
      <p:sp>
        <p:nvSpPr>
          <p:cNvPr id="10" name="Rectangle 9">
            <a:extLst>
              <a:ext uri="{FF2B5EF4-FFF2-40B4-BE49-F238E27FC236}">
                <a16:creationId xmlns:a16="http://schemas.microsoft.com/office/drawing/2014/main" id="{EC797C7B-1E37-6545-B842-2A117C45938B}"/>
              </a:ext>
            </a:extLst>
          </p:cNvPr>
          <p:cNvSpPr/>
          <p:nvPr userDrawn="1"/>
        </p:nvSpPr>
        <p:spPr>
          <a:xfrm>
            <a:off x="617584" y="1556185"/>
            <a:ext cx="3822087" cy="242507"/>
          </a:xfrm>
          <a:prstGeom prst="rect">
            <a:avLst/>
          </a:prstGeom>
          <a:solidFill>
            <a:srgbClr val="EF3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A5B"/>
              </a:solidFill>
            </a:endParaRPr>
          </a:p>
        </p:txBody>
      </p:sp>
      <p:sp>
        <p:nvSpPr>
          <p:cNvPr id="11" name="Rectangle 10">
            <a:extLst>
              <a:ext uri="{FF2B5EF4-FFF2-40B4-BE49-F238E27FC236}">
                <a16:creationId xmlns:a16="http://schemas.microsoft.com/office/drawing/2014/main" id="{E70F7D88-3317-7B4C-8370-167250E236D2}"/>
              </a:ext>
            </a:extLst>
          </p:cNvPr>
          <p:cNvSpPr/>
          <p:nvPr userDrawn="1"/>
        </p:nvSpPr>
        <p:spPr>
          <a:xfrm>
            <a:off x="10566401" y="4436342"/>
            <a:ext cx="1625600" cy="365125"/>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spc="50">
                <a:solidFill>
                  <a:schemeClr val="bg1"/>
                </a:solidFill>
                <a:latin typeface="Arial" panose="020B0604020202020204" pitchFamily="34" charset="0"/>
                <a:cs typeface="Arial" panose="020B0604020202020204" pitchFamily="34" charset="0"/>
              </a:rPr>
              <a:t>mdek12.org</a:t>
            </a:r>
          </a:p>
        </p:txBody>
      </p:sp>
      <p:sp>
        <p:nvSpPr>
          <p:cNvPr id="15" name="Text Placeholder 14">
            <a:extLst>
              <a:ext uri="{FF2B5EF4-FFF2-40B4-BE49-F238E27FC236}">
                <a16:creationId xmlns:a16="http://schemas.microsoft.com/office/drawing/2014/main" id="{53D73A61-D809-204A-9E99-77076591DE79}"/>
              </a:ext>
            </a:extLst>
          </p:cNvPr>
          <p:cNvSpPr>
            <a:spLocks noGrp="1"/>
          </p:cNvSpPr>
          <p:nvPr>
            <p:ph type="body" sz="quarter" idx="14"/>
          </p:nvPr>
        </p:nvSpPr>
        <p:spPr>
          <a:xfrm>
            <a:off x="504401" y="2994888"/>
            <a:ext cx="5011980" cy="868224"/>
          </a:xfrm>
        </p:spPr>
        <p:txBody>
          <a:bodyPr>
            <a:noAutofit/>
          </a:bodyPr>
          <a:lstStyle>
            <a:lvl1pPr marL="0" indent="0">
              <a:buNone/>
              <a:defRPr sz="2400">
                <a:solidFill>
                  <a:schemeClr val="tx1">
                    <a:lumMod val="50000"/>
                    <a:lumOff val="50000"/>
                  </a:schemeClr>
                </a:solidFill>
                <a:latin typeface="Arial" panose="020B0604020202020204" pitchFamily="34" charset="0"/>
                <a:cs typeface="Arial" panose="020B0604020202020204" pitchFamily="34" charset="0"/>
              </a:defRPr>
            </a:lvl1pPr>
            <a:lvl2pPr>
              <a:defRPr sz="2400">
                <a:solidFill>
                  <a:schemeClr val="tx1">
                    <a:lumMod val="50000"/>
                    <a:lumOff val="50000"/>
                  </a:schemeClr>
                </a:solidFill>
                <a:latin typeface="Arial" panose="020B0604020202020204" pitchFamily="34" charset="0"/>
                <a:cs typeface="Arial" panose="020B0604020202020204" pitchFamily="34" charset="0"/>
              </a:defRPr>
            </a:lvl2pPr>
            <a:lvl3pPr>
              <a:defRPr sz="2400">
                <a:solidFill>
                  <a:schemeClr val="tx1">
                    <a:lumMod val="50000"/>
                    <a:lumOff val="50000"/>
                  </a:schemeClr>
                </a:solidFill>
                <a:latin typeface="Arial" panose="020B0604020202020204" pitchFamily="34" charset="0"/>
                <a:cs typeface="Arial" panose="020B0604020202020204" pitchFamily="34" charset="0"/>
              </a:defRPr>
            </a:lvl3pPr>
            <a:lvl4pPr>
              <a:defRPr sz="2400">
                <a:solidFill>
                  <a:schemeClr val="tx1">
                    <a:lumMod val="50000"/>
                    <a:lumOff val="50000"/>
                  </a:schemeClr>
                </a:solidFill>
                <a:latin typeface="Arial" panose="020B0604020202020204" pitchFamily="34" charset="0"/>
                <a:cs typeface="Arial" panose="020B0604020202020204" pitchFamily="34" charset="0"/>
              </a:defRPr>
            </a:lvl4pPr>
            <a:lvl5pPr>
              <a:defRPr sz="2400">
                <a:solidFill>
                  <a:schemeClr val="tx1">
                    <a:lumMod val="50000"/>
                    <a:lumOff val="50000"/>
                  </a:schemeClr>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 name="Title 1">
            <a:extLst>
              <a:ext uri="{FF2B5EF4-FFF2-40B4-BE49-F238E27FC236}">
                <a16:creationId xmlns:a16="http://schemas.microsoft.com/office/drawing/2014/main" id="{9512D961-B295-8943-B9BF-9EA8B4DD832C}"/>
              </a:ext>
            </a:extLst>
          </p:cNvPr>
          <p:cNvSpPr>
            <a:spLocks noGrp="1"/>
          </p:cNvSpPr>
          <p:nvPr>
            <p:ph type="title"/>
          </p:nvPr>
        </p:nvSpPr>
        <p:spPr>
          <a:xfrm>
            <a:off x="491266" y="2073713"/>
            <a:ext cx="8127212" cy="868225"/>
          </a:xfrm>
        </p:spPr>
        <p:txBody>
          <a:bodyPr/>
          <a:lstStyle>
            <a:lvl1pPr>
              <a:defRPr b="1">
                <a:solidFill>
                  <a:srgbClr val="003B7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7481539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Shape 9"/>
        <p:cNvGrpSpPr/>
        <p:nvPr/>
      </p:nvGrpSpPr>
      <p:grpSpPr>
        <a:xfrm>
          <a:off x="0" y="0"/>
          <a:ext cx="0" cy="0"/>
          <a:chOff x="0" y="0"/>
          <a:chExt cx="0" cy="0"/>
        </a:xfrm>
      </p:grpSpPr>
      <p:sp>
        <p:nvSpPr>
          <p:cNvPr id="5" name="Shape 54">
            <a:extLst>
              <a:ext uri="{C183D7F6-B498-43B3-948B-1728B52AA6E4}">
                <adec:decorative xmlns:adec="http://schemas.microsoft.com/office/drawing/2017/decorative" val="1"/>
              </a:ext>
            </a:extLst>
          </p:cNvPr>
          <p:cNvSpPr/>
          <p:nvPr userDrawn="1"/>
        </p:nvSpPr>
        <p:spPr>
          <a:xfrm>
            <a:off x="0" y="2644130"/>
            <a:ext cx="6773600" cy="965196"/>
          </a:xfrm>
          <a:prstGeom prst="rect">
            <a:avLst/>
          </a:prstGeom>
          <a:solidFill>
            <a:schemeClr val="accent3"/>
          </a:solidFill>
          <a:ln>
            <a:noFill/>
          </a:ln>
        </p:spPr>
        <p:txBody>
          <a:bodyPr lIns="121900" tIns="121900" rIns="121900" bIns="121900" anchor="ctr" anchorCtr="0">
            <a:noAutofit/>
          </a:bodyPr>
          <a:lstStyle/>
          <a:p>
            <a:pPr lvl="0">
              <a:spcBef>
                <a:spcPts val="0"/>
              </a:spcBef>
              <a:buNone/>
            </a:pPr>
            <a:endParaRPr sz="2400">
              <a:solidFill>
                <a:srgbClr val="00B0F0"/>
              </a:solidFill>
            </a:endParaRPr>
          </a:p>
        </p:txBody>
      </p:sp>
      <p:sp>
        <p:nvSpPr>
          <p:cNvPr id="8" name="Shape 59">
            <a:extLst>
              <a:ext uri="{C183D7F6-B498-43B3-948B-1728B52AA6E4}">
                <adec:decorative xmlns:adec="http://schemas.microsoft.com/office/drawing/2017/decorative" val="1"/>
              </a:ext>
            </a:extLst>
          </p:cNvPr>
          <p:cNvSpPr/>
          <p:nvPr userDrawn="1"/>
        </p:nvSpPr>
        <p:spPr>
          <a:xfrm>
            <a:off x="0" y="3742027"/>
            <a:ext cx="6217920" cy="132800"/>
          </a:xfrm>
          <a:prstGeom prst="rect">
            <a:avLst/>
          </a:prstGeom>
          <a:solidFill>
            <a:srgbClr val="CC0000"/>
          </a:solidFill>
          <a:ln>
            <a:noFill/>
          </a:ln>
        </p:spPr>
        <p:txBody>
          <a:bodyPr lIns="121900" tIns="121900" rIns="121900" bIns="121900" anchor="ctr" anchorCtr="0">
            <a:noAutofit/>
          </a:bodyPr>
          <a:lstStyle/>
          <a:p>
            <a:pPr lvl="0">
              <a:spcBef>
                <a:spcPts val="0"/>
              </a:spcBef>
              <a:buNone/>
            </a:pPr>
            <a:endParaRPr sz="2400"/>
          </a:p>
        </p:txBody>
      </p:sp>
      <p:pic>
        <p:nvPicPr>
          <p:cNvPr id="9" name="Shape 61" descr="Mississippi Department of Education"/>
          <p:cNvPicPr preferRelativeResize="0"/>
          <p:nvPr userDrawn="1"/>
        </p:nvPicPr>
        <p:blipFill rotWithShape="1">
          <a:blip r:embed="rId2">
            <a:alphaModFix/>
          </a:blip>
          <a:srcRect b="21761"/>
          <a:stretch/>
        </p:blipFill>
        <p:spPr>
          <a:xfrm>
            <a:off x="569531" y="5299035"/>
            <a:ext cx="2841133" cy="1073589"/>
          </a:xfrm>
          <a:prstGeom prst="rect">
            <a:avLst/>
          </a:prstGeom>
          <a:noFill/>
          <a:ln>
            <a:noFill/>
          </a:ln>
        </p:spPr>
      </p:pic>
      <p:sp>
        <p:nvSpPr>
          <p:cNvPr id="16" name="Text Placeholder 15"/>
          <p:cNvSpPr>
            <a:spLocks noGrp="1" noChangeAspect="1"/>
          </p:cNvSpPr>
          <p:nvPr>
            <p:ph type="body" sz="quarter" idx="11" hasCustomPrompt="1"/>
          </p:nvPr>
        </p:nvSpPr>
        <p:spPr>
          <a:xfrm>
            <a:off x="550333" y="2732617"/>
            <a:ext cx="6157384" cy="810683"/>
          </a:xfrm>
        </p:spPr>
        <p:txBody>
          <a:bodyPr anchor="ctr"/>
          <a:lstStyle>
            <a:lvl1pPr rtl="0">
              <a:spcBef>
                <a:spcPts val="0"/>
              </a:spcBef>
              <a:buNone/>
              <a:defRPr lang="en" sz="2400" dirty="0">
                <a:solidFill>
                  <a:srgbClr val="FFFFFF"/>
                </a:solidFill>
                <a:ea typeface="Open Sans"/>
                <a:cs typeface="Open Sans"/>
                <a:sym typeface="Open Sans"/>
              </a:defRPr>
            </a:lvl1pPr>
          </a:lstStyle>
          <a:p>
            <a:pPr lvl="0" rtl="0">
              <a:spcBef>
                <a:spcPts val="0"/>
              </a:spcBef>
              <a:buNone/>
            </a:pPr>
            <a:r>
              <a:rPr lang="en-US" sz="2667">
                <a:solidFill>
                  <a:srgbClr val="FFFFFF"/>
                </a:solidFill>
                <a:latin typeface="+mn-lt"/>
                <a:ea typeface="Open Sans"/>
                <a:cs typeface="Open Sans"/>
                <a:sym typeface="Open Sans"/>
              </a:rPr>
              <a:t>SUBHEAD</a:t>
            </a:r>
            <a:endParaRPr lang="en" sz="2667">
              <a:solidFill>
                <a:srgbClr val="FFFFFF"/>
              </a:solidFill>
              <a:latin typeface="+mn-lt"/>
              <a:ea typeface="Open Sans"/>
              <a:cs typeface="Open Sans"/>
              <a:sym typeface="Open Sans"/>
            </a:endParaRPr>
          </a:p>
        </p:txBody>
      </p:sp>
      <p:sp>
        <p:nvSpPr>
          <p:cNvPr id="18" name="Text Placeholder 17"/>
          <p:cNvSpPr>
            <a:spLocks noGrp="1" noChangeAspect="1"/>
          </p:cNvSpPr>
          <p:nvPr>
            <p:ph type="body" sz="quarter" idx="12" hasCustomPrompt="1"/>
          </p:nvPr>
        </p:nvSpPr>
        <p:spPr>
          <a:xfrm>
            <a:off x="550333" y="3874828"/>
            <a:ext cx="5444067" cy="665424"/>
          </a:xfrm>
        </p:spPr>
        <p:txBody>
          <a:bodyPr anchor="t"/>
          <a:lstStyle>
            <a:lvl1pPr algn="l">
              <a:spcBef>
                <a:spcPts val="0"/>
              </a:spcBef>
              <a:buNone/>
              <a:defRPr lang="en" sz="2400" dirty="0">
                <a:solidFill>
                  <a:schemeClr val="accent3">
                    <a:lumMod val="75000"/>
                  </a:schemeClr>
                </a:solidFill>
                <a:ea typeface="Open Sans"/>
                <a:cs typeface="Open Sans"/>
                <a:sym typeface="Open Sans"/>
              </a:defRPr>
            </a:lvl1pPr>
          </a:lstStyle>
          <a:p>
            <a:pPr lvl="0" algn="l">
              <a:spcBef>
                <a:spcPts val="0"/>
              </a:spcBef>
              <a:buNone/>
            </a:pPr>
            <a:r>
              <a:rPr lang="en-US" sz="2400">
                <a:latin typeface="+mn-lt"/>
                <a:ea typeface="Open Sans"/>
                <a:cs typeface="Open Sans"/>
                <a:sym typeface="Open Sans"/>
              </a:rPr>
              <a:t>Date</a:t>
            </a:r>
            <a:endParaRPr lang="en" sz="2400">
              <a:latin typeface="+mn-lt"/>
              <a:ea typeface="Open Sans"/>
              <a:cs typeface="Open Sans"/>
              <a:sym typeface="Open Sans"/>
            </a:endParaRPr>
          </a:p>
        </p:txBody>
      </p:sp>
      <p:sp>
        <p:nvSpPr>
          <p:cNvPr id="24" name="Text Placeholder 23"/>
          <p:cNvSpPr>
            <a:spLocks noGrp="1"/>
          </p:cNvSpPr>
          <p:nvPr>
            <p:ph type="body" sz="quarter" idx="14" hasCustomPrompt="1"/>
          </p:nvPr>
        </p:nvSpPr>
        <p:spPr>
          <a:xfrm>
            <a:off x="3603548" y="5294201"/>
            <a:ext cx="5934153" cy="403865"/>
          </a:xfrm>
        </p:spPr>
        <p:txBody>
          <a:bodyPr anchor="ctr"/>
          <a:lstStyle>
            <a:lvl1pPr marL="0" marR="0" indent="0" algn="l" defTabSz="1219170" rtl="0" eaLnBrk="1" fontAlgn="auto" latinLnBrk="0" hangingPunct="1">
              <a:lnSpc>
                <a:spcPct val="100000"/>
              </a:lnSpc>
              <a:spcBef>
                <a:spcPts val="0"/>
              </a:spcBef>
              <a:spcAft>
                <a:spcPts val="0"/>
              </a:spcAft>
              <a:buClr>
                <a:schemeClr val="dk2"/>
              </a:buClr>
              <a:buSzPct val="100000"/>
              <a:buFontTx/>
              <a:buNone/>
              <a:tabLst/>
              <a:defRPr lang="en-US" sz="2400" b="1" smtClean="0">
                <a:solidFill>
                  <a:srgbClr val="CC0000"/>
                </a:solidFill>
                <a:ea typeface="Open Sans"/>
                <a:cs typeface="Open Sans"/>
                <a:sym typeface="Open Sans"/>
              </a:defRPr>
            </a:lvl1pPr>
          </a:lstStyle>
          <a:p>
            <a:pPr marL="0" marR="0" lvl="0" indent="0" algn="l" defTabSz="1219170" rtl="0" eaLnBrk="1" fontAlgn="auto" latinLnBrk="0" hangingPunct="1">
              <a:lnSpc>
                <a:spcPct val="115000"/>
              </a:lnSpc>
              <a:spcBef>
                <a:spcPts val="0"/>
              </a:spcBef>
              <a:spcAft>
                <a:spcPts val="2133"/>
              </a:spcAft>
              <a:buClr>
                <a:schemeClr val="dk2"/>
              </a:buClr>
              <a:buSzPct val="100000"/>
              <a:buFontTx/>
              <a:buNone/>
              <a:tabLst/>
              <a:defRPr/>
            </a:pPr>
            <a:r>
              <a:rPr lang="en-US" sz="2667" b="1">
                <a:solidFill>
                  <a:srgbClr val="CC0000"/>
                </a:solidFill>
                <a:latin typeface="+mn-lt"/>
                <a:ea typeface="Open Sans"/>
                <a:cs typeface="Open Sans"/>
                <a:sym typeface="Open Sans"/>
              </a:rPr>
              <a:t>Presenter Name</a:t>
            </a:r>
          </a:p>
        </p:txBody>
      </p:sp>
      <p:sp>
        <p:nvSpPr>
          <p:cNvPr id="7" name="Text Placeholder 6"/>
          <p:cNvSpPr>
            <a:spLocks noGrp="1"/>
          </p:cNvSpPr>
          <p:nvPr>
            <p:ph type="body" sz="quarter" idx="15" hasCustomPrompt="1"/>
          </p:nvPr>
        </p:nvSpPr>
        <p:spPr>
          <a:xfrm>
            <a:off x="3602567" y="5628904"/>
            <a:ext cx="5935133" cy="754963"/>
          </a:xfrm>
        </p:spPr>
        <p:txBody>
          <a:bodyPr/>
          <a:lstStyle>
            <a:lvl1pPr>
              <a:lnSpc>
                <a:spcPct val="100000"/>
              </a:lnSpc>
              <a:spcAft>
                <a:spcPts val="0"/>
              </a:spcAft>
              <a:defRPr sz="1867" baseline="0">
                <a:solidFill>
                  <a:schemeClr val="accent3">
                    <a:lumMod val="50000"/>
                  </a:schemeClr>
                </a:solidFill>
              </a:defRPr>
            </a:lvl1pPr>
          </a:lstStyle>
          <a:p>
            <a:pPr lvl="0"/>
            <a:r>
              <a:rPr lang="en-US"/>
              <a:t>Presenter Title</a:t>
            </a:r>
            <a:br>
              <a:rPr lang="en-US"/>
            </a:br>
            <a:r>
              <a:rPr lang="en-US"/>
              <a:t>Contact Information</a:t>
            </a:r>
          </a:p>
        </p:txBody>
      </p:sp>
      <p:sp>
        <p:nvSpPr>
          <p:cNvPr id="2" name="Title 1">
            <a:extLst>
              <a:ext uri="{FF2B5EF4-FFF2-40B4-BE49-F238E27FC236}">
                <a16:creationId xmlns:a16="http://schemas.microsoft.com/office/drawing/2014/main" id="{DCAF79DE-7200-D947-BF7C-9D9A00545928}"/>
              </a:ext>
            </a:extLst>
          </p:cNvPr>
          <p:cNvSpPr>
            <a:spLocks noGrp="1"/>
          </p:cNvSpPr>
          <p:nvPr>
            <p:ph type="title" hasCustomPrompt="1"/>
          </p:nvPr>
        </p:nvSpPr>
        <p:spPr>
          <a:xfrm>
            <a:off x="422656" y="593366"/>
            <a:ext cx="8928376" cy="1984737"/>
          </a:xfrm>
        </p:spPr>
        <p:txBody>
          <a:bodyPr anchor="b"/>
          <a:lstStyle>
            <a:lvl1pPr>
              <a:defRPr sz="6667" b="1">
                <a:solidFill>
                  <a:schemeClr val="accent6"/>
                </a:solidFill>
              </a:defRPr>
            </a:lvl1pPr>
          </a:lstStyle>
          <a:p>
            <a:r>
              <a:rPr lang="en-US"/>
              <a:t>CLICK TO EDIT MASTER TITLE STYLE</a:t>
            </a:r>
          </a:p>
        </p:txBody>
      </p:sp>
    </p:spTree>
    <p:extLst>
      <p:ext uri="{BB962C8B-B14F-4D97-AF65-F5344CB8AC3E}">
        <p14:creationId xmlns:p14="http://schemas.microsoft.com/office/powerpoint/2010/main" val="748844200"/>
      </p:ext>
    </p:extLst>
  </p:cSld>
  <p:clrMapOvr>
    <a:masterClrMapping/>
  </p:clrMapOvr>
  <p:transitio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nd body">
    <p:spTree>
      <p:nvGrpSpPr>
        <p:cNvPr id="1" name="Shape 16"/>
        <p:cNvGrpSpPr/>
        <p:nvPr/>
      </p:nvGrpSpPr>
      <p:grpSpPr>
        <a:xfrm>
          <a:off x="0" y="0"/>
          <a:ext cx="0" cy="0"/>
          <a:chOff x="0" y="0"/>
          <a:chExt cx="0" cy="0"/>
        </a:xfrm>
      </p:grpSpPr>
      <p:sp>
        <p:nvSpPr>
          <p:cNvPr id="5" name="Shape 85">
            <a:extLst>
              <a:ext uri="{C183D7F6-B498-43B3-948B-1728B52AA6E4}">
                <adec:decorative xmlns:adec="http://schemas.microsoft.com/office/drawing/2017/decorative" val="1"/>
              </a:ext>
            </a:extLst>
          </p:cNvPr>
          <p:cNvSpPr/>
          <p:nvPr userDrawn="1"/>
        </p:nvSpPr>
        <p:spPr>
          <a:xfrm>
            <a:off x="0" y="0"/>
            <a:ext cx="11422600" cy="717200"/>
          </a:xfrm>
          <a:prstGeom prst="rect">
            <a:avLst/>
          </a:prstGeom>
          <a:solidFill>
            <a:srgbClr val="CFE2F3"/>
          </a:solidFill>
          <a:ln>
            <a:noFill/>
          </a:ln>
        </p:spPr>
        <p:txBody>
          <a:bodyPr lIns="121900" tIns="121900" rIns="121900" bIns="121900" anchor="ctr" anchorCtr="0">
            <a:noAutofit/>
          </a:bodyPr>
          <a:lstStyle/>
          <a:p>
            <a:pPr lvl="0">
              <a:spcBef>
                <a:spcPts val="0"/>
              </a:spcBef>
              <a:buNone/>
            </a:pPr>
            <a:endParaRPr sz="2400">
              <a:solidFill>
                <a:srgbClr val="CCCCCC"/>
              </a:solidFill>
            </a:endParaRPr>
          </a:p>
        </p:txBody>
      </p:sp>
      <p:sp>
        <p:nvSpPr>
          <p:cNvPr id="6" name="Shape 86">
            <a:extLst>
              <a:ext uri="{C183D7F6-B498-43B3-948B-1728B52AA6E4}">
                <adec:decorative xmlns:adec="http://schemas.microsoft.com/office/drawing/2017/decorative" val="1"/>
              </a:ext>
            </a:extLst>
          </p:cNvPr>
          <p:cNvSpPr/>
          <p:nvPr userDrawn="1"/>
        </p:nvSpPr>
        <p:spPr>
          <a:xfrm>
            <a:off x="0" y="816305"/>
            <a:ext cx="10119360" cy="51600"/>
          </a:xfrm>
          <a:prstGeom prst="rect">
            <a:avLst/>
          </a:prstGeom>
          <a:solidFill>
            <a:srgbClr val="CC0000"/>
          </a:solidFill>
          <a:ln>
            <a:noFill/>
          </a:ln>
        </p:spPr>
        <p:txBody>
          <a:bodyPr lIns="121900" tIns="121900" rIns="121900" bIns="121900" anchor="ctr" anchorCtr="0">
            <a:noAutofit/>
          </a:bodyPr>
          <a:lstStyle/>
          <a:p>
            <a:pPr lvl="0">
              <a:spcBef>
                <a:spcPts val="0"/>
              </a:spcBef>
              <a:buNone/>
            </a:pPr>
            <a:endParaRPr sz="2400"/>
          </a:p>
        </p:txBody>
      </p:sp>
      <p:sp>
        <p:nvSpPr>
          <p:cNvPr id="4" name="Text Placeholder 3"/>
          <p:cNvSpPr>
            <a:spLocks noGrp="1"/>
          </p:cNvSpPr>
          <p:nvPr>
            <p:ph type="body" sz="quarter" idx="14" hasCustomPrompt="1"/>
          </p:nvPr>
        </p:nvSpPr>
        <p:spPr>
          <a:xfrm>
            <a:off x="554182" y="1536701"/>
            <a:ext cx="11059887" cy="4290484"/>
          </a:xfrm>
        </p:spPr>
        <p:txBody>
          <a:bodyPr/>
          <a:lstStyle>
            <a:lvl1pPr marL="457189" indent="-457189" defTabSz="609585">
              <a:buFont typeface="Arial" charset="0"/>
              <a:buChar char="•"/>
              <a:tabLst>
                <a:tab pos="609585" algn="l"/>
              </a:tabLst>
              <a:defRPr sz="3200">
                <a:solidFill>
                  <a:schemeClr val="accent3">
                    <a:lumMod val="50000"/>
                  </a:schemeClr>
                </a:solidFill>
              </a:defRPr>
            </a:lvl1pPr>
            <a:lvl2pPr>
              <a:defRPr>
                <a:solidFill>
                  <a:schemeClr val="accent3">
                    <a:lumMod val="50000"/>
                  </a:schemeClr>
                </a:solidFill>
              </a:defRPr>
            </a:lvl2pPr>
            <a:lvl3pPr>
              <a:defRPr>
                <a:solidFill>
                  <a:schemeClr val="accent3">
                    <a:lumMod val="50000"/>
                  </a:schemeClr>
                </a:solidFill>
              </a:defRPr>
            </a:lvl3pPr>
            <a:lvl4pPr>
              <a:defRPr>
                <a:solidFill>
                  <a:schemeClr val="accent3">
                    <a:lumMod val="50000"/>
                  </a:schemeClr>
                </a:solidFill>
              </a:defRPr>
            </a:lvl4pPr>
            <a:lvl5pPr>
              <a:defRPr>
                <a:solidFill>
                  <a:schemeClr val="accent3">
                    <a:lumMod val="50000"/>
                  </a:schemeClr>
                </a:solidFill>
              </a:defRPr>
            </a:lvl5pPr>
          </a:lstStyle>
          <a:p>
            <a:pPr lvl="0"/>
            <a:r>
              <a:rPr lang="en-US"/>
              <a:t>Click to add text</a:t>
            </a:r>
          </a:p>
          <a:p>
            <a:pPr lvl="1"/>
            <a:endParaRPr lang="en-US"/>
          </a:p>
        </p:txBody>
      </p:sp>
      <p:sp>
        <p:nvSpPr>
          <p:cNvPr id="11" name="Shape 19"/>
          <p:cNvSpPr txBox="1">
            <a:spLocks noGrp="1"/>
          </p:cNvSpPr>
          <p:nvPr>
            <p:ph type="sldNum" idx="12"/>
          </p:nvPr>
        </p:nvSpPr>
        <p:spPr>
          <a:xfrm>
            <a:off x="11308111" y="6516409"/>
            <a:ext cx="731600" cy="311561"/>
          </a:xfrm>
          <a:prstGeom prst="rect">
            <a:avLst/>
          </a:prstGeom>
        </p:spPr>
        <p:txBody>
          <a:bodyPr lIns="91425" tIns="91425" rIns="91425" bIns="91425" anchor="b" anchorCtr="0">
            <a:noAutofit/>
          </a:bodyPr>
          <a:lstStyle>
            <a:lvl1pPr algn="r">
              <a:defRPr sz="1400">
                <a:solidFill>
                  <a:schemeClr val="accent3">
                    <a:lumMod val="50000"/>
                  </a:schemeClr>
                </a:solidFill>
              </a:defRPr>
            </a:lvl1pPr>
          </a:lstStyle>
          <a:p>
            <a:fld id="{00000000-1234-1234-1234-123412341234}" type="slidenum">
              <a:rPr lang="en" smtClean="0"/>
              <a:pPr/>
              <a:t>‹#›</a:t>
            </a:fld>
            <a:endParaRPr lang="en"/>
          </a:p>
        </p:txBody>
      </p:sp>
      <p:sp>
        <p:nvSpPr>
          <p:cNvPr id="9" name="Title 19">
            <a:extLst>
              <a:ext uri="{FF2B5EF4-FFF2-40B4-BE49-F238E27FC236}">
                <a16:creationId xmlns:a16="http://schemas.microsoft.com/office/drawing/2014/main" id="{E2542D53-2015-F643-98BD-00C14E77DA50}"/>
              </a:ext>
            </a:extLst>
          </p:cNvPr>
          <p:cNvSpPr>
            <a:spLocks noGrp="1"/>
          </p:cNvSpPr>
          <p:nvPr>
            <p:ph type="title"/>
          </p:nvPr>
        </p:nvSpPr>
        <p:spPr>
          <a:xfrm>
            <a:off x="178067" y="11141"/>
            <a:ext cx="11360800" cy="763600"/>
          </a:xfrm>
        </p:spPr>
        <p:txBody>
          <a:bodyPr/>
          <a:lstStyle>
            <a:lvl1pPr>
              <a:defRPr sz="3200" b="1">
                <a:solidFill>
                  <a:schemeClr val="accent6"/>
                </a:solidFill>
              </a:defRPr>
            </a:lvl1pPr>
          </a:lstStyle>
          <a:p>
            <a:r>
              <a:rPr lang="en-US"/>
              <a:t>Click to edit Master title style</a:t>
            </a:r>
          </a:p>
        </p:txBody>
      </p:sp>
      <p:pic>
        <p:nvPicPr>
          <p:cNvPr id="10" name="Shape 79">
            <a:extLst>
              <a:ext uri="{FF2B5EF4-FFF2-40B4-BE49-F238E27FC236}">
                <a16:creationId xmlns:a16="http://schemas.microsoft.com/office/drawing/2014/main" id="{844A2702-6C72-F44E-9080-751A1208776A}"/>
              </a:ext>
            </a:extLst>
          </p:cNvPr>
          <p:cNvPicPr preferRelativeResize="0"/>
          <p:nvPr userDrawn="1"/>
        </p:nvPicPr>
        <p:blipFill rotWithShape="1">
          <a:blip r:embed="rId2">
            <a:alphaModFix/>
          </a:blip>
          <a:srcRect t="-1" b="24635"/>
          <a:stretch/>
        </p:blipFill>
        <p:spPr>
          <a:xfrm>
            <a:off x="178067" y="6218013"/>
            <a:ext cx="1352599" cy="492336"/>
          </a:xfrm>
          <a:prstGeom prst="rect">
            <a:avLst/>
          </a:prstGeom>
          <a:noFill/>
          <a:ln>
            <a:noFill/>
          </a:ln>
        </p:spPr>
      </p:pic>
    </p:spTree>
    <p:extLst>
      <p:ext uri="{BB962C8B-B14F-4D97-AF65-F5344CB8AC3E}">
        <p14:creationId xmlns:p14="http://schemas.microsoft.com/office/powerpoint/2010/main" val="2205709385"/>
      </p:ext>
    </p:extLst>
  </p:cSld>
  <p:clrMapOvr>
    <a:masterClrMapping/>
  </p:clrMapOvr>
  <p:transition spd="slow">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nd blank">
    <p:spTree>
      <p:nvGrpSpPr>
        <p:cNvPr id="1" name="Shape 16"/>
        <p:cNvGrpSpPr/>
        <p:nvPr/>
      </p:nvGrpSpPr>
      <p:grpSpPr>
        <a:xfrm>
          <a:off x="0" y="0"/>
          <a:ext cx="0" cy="0"/>
          <a:chOff x="0" y="0"/>
          <a:chExt cx="0" cy="0"/>
        </a:xfrm>
      </p:grpSpPr>
      <p:sp>
        <p:nvSpPr>
          <p:cNvPr id="13" name="Shape 85"/>
          <p:cNvSpPr/>
          <p:nvPr userDrawn="1"/>
        </p:nvSpPr>
        <p:spPr>
          <a:xfrm>
            <a:off x="2" y="0"/>
            <a:ext cx="11422599" cy="717200"/>
          </a:xfrm>
          <a:prstGeom prst="rect">
            <a:avLst/>
          </a:prstGeom>
          <a:solidFill>
            <a:srgbClr val="CFE2F3"/>
          </a:solidFill>
          <a:ln>
            <a:noFill/>
          </a:ln>
        </p:spPr>
        <p:txBody>
          <a:bodyPr lIns="121901" tIns="121901" rIns="121901" bIns="121901" anchor="ctr" anchorCtr="0">
            <a:noAutofit/>
          </a:bodyPr>
          <a:lstStyle/>
          <a:p>
            <a:pPr lvl="0">
              <a:spcBef>
                <a:spcPts val="0"/>
              </a:spcBef>
              <a:buNone/>
            </a:pPr>
            <a:endParaRPr sz="1868">
              <a:solidFill>
                <a:srgbClr val="CCCCCC"/>
              </a:solidFill>
            </a:endParaRPr>
          </a:p>
        </p:txBody>
      </p:sp>
      <p:sp>
        <p:nvSpPr>
          <p:cNvPr id="14" name="Shape 86"/>
          <p:cNvSpPr/>
          <p:nvPr userDrawn="1"/>
        </p:nvSpPr>
        <p:spPr>
          <a:xfrm>
            <a:off x="1" y="816305"/>
            <a:ext cx="10119360" cy="51600"/>
          </a:xfrm>
          <a:prstGeom prst="rect">
            <a:avLst/>
          </a:prstGeom>
          <a:solidFill>
            <a:srgbClr val="CC0000"/>
          </a:solidFill>
          <a:ln>
            <a:noFill/>
          </a:ln>
        </p:spPr>
        <p:txBody>
          <a:bodyPr lIns="121901" tIns="121901" rIns="121901" bIns="121901" anchor="ctr" anchorCtr="0">
            <a:noAutofit/>
          </a:bodyPr>
          <a:lstStyle/>
          <a:p>
            <a:pPr lvl="0">
              <a:spcBef>
                <a:spcPts val="0"/>
              </a:spcBef>
              <a:buNone/>
            </a:pPr>
            <a:endParaRPr sz="1868"/>
          </a:p>
        </p:txBody>
      </p:sp>
      <p:pic>
        <p:nvPicPr>
          <p:cNvPr id="8" name="Shape 79"/>
          <p:cNvPicPr preferRelativeResize="0"/>
          <p:nvPr userDrawn="1"/>
        </p:nvPicPr>
        <p:blipFill>
          <a:blip r:embed="rId2">
            <a:alphaModFix/>
          </a:blip>
          <a:stretch>
            <a:fillRect/>
          </a:stretch>
        </p:blipFill>
        <p:spPr>
          <a:xfrm>
            <a:off x="178067" y="6064333"/>
            <a:ext cx="1352600" cy="653267"/>
          </a:xfrm>
          <a:prstGeom prst="rect">
            <a:avLst/>
          </a:prstGeom>
          <a:noFill/>
          <a:ln>
            <a:noFill/>
          </a:ln>
        </p:spPr>
      </p:pic>
      <p:sp>
        <p:nvSpPr>
          <p:cNvPr id="3" name="Text Placeholder 2"/>
          <p:cNvSpPr>
            <a:spLocks noGrp="1" noChangeAspect="1"/>
          </p:cNvSpPr>
          <p:nvPr>
            <p:ph type="body" sz="quarter" idx="13" hasCustomPrompt="1"/>
          </p:nvPr>
        </p:nvSpPr>
        <p:spPr>
          <a:xfrm>
            <a:off x="415599" y="42043"/>
            <a:ext cx="11007000" cy="600591"/>
          </a:xfrm>
        </p:spPr>
        <p:txBody>
          <a:bodyPr anchor="ctr"/>
          <a:lstStyle>
            <a:lvl1pPr>
              <a:defRPr sz="4267" b="1">
                <a:solidFill>
                  <a:srgbClr val="0070C0"/>
                </a:solidFill>
              </a:defRPr>
            </a:lvl1pPr>
          </a:lstStyle>
          <a:p>
            <a:pPr lvl="0"/>
            <a:r>
              <a:rPr lang="en-US"/>
              <a:t>Heading</a:t>
            </a:r>
          </a:p>
        </p:txBody>
      </p:sp>
      <p:sp>
        <p:nvSpPr>
          <p:cNvPr id="7" name="Shape 19"/>
          <p:cNvSpPr txBox="1">
            <a:spLocks noGrp="1"/>
          </p:cNvSpPr>
          <p:nvPr>
            <p:ph type="sldNum" idx="12"/>
          </p:nvPr>
        </p:nvSpPr>
        <p:spPr>
          <a:xfrm>
            <a:off x="11308111" y="6516410"/>
            <a:ext cx="731600" cy="311561"/>
          </a:xfrm>
          <a:prstGeom prst="rect">
            <a:avLst/>
          </a:prstGeom>
        </p:spPr>
        <p:txBody>
          <a:bodyPr lIns="91425" tIns="91425" rIns="91425" bIns="91425" anchor="b" anchorCtr="0">
            <a:noAutofit/>
          </a:bodyPr>
          <a:lstStyle>
            <a:lvl1pPr algn="r">
              <a:defRPr sz="1401">
                <a:solidFill>
                  <a:schemeClr val="accent3">
                    <a:lumMod val="50000"/>
                  </a:schemeClr>
                </a:solidFill>
              </a:defRPr>
            </a:lvl1pPr>
          </a:lstStyle>
          <a:p>
            <a:fld id="{00000000-1234-1234-1234-123412341234}" type="slidenum">
              <a:rPr lang="en" smtClean="0"/>
              <a:pPr/>
              <a:t>‹#›</a:t>
            </a:fld>
            <a:endParaRPr lang="en"/>
          </a:p>
        </p:txBody>
      </p:sp>
    </p:spTree>
    <p:extLst>
      <p:ext uri="{BB962C8B-B14F-4D97-AF65-F5344CB8AC3E}">
        <p14:creationId xmlns:p14="http://schemas.microsoft.com/office/powerpoint/2010/main" val="3053636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0321" y="193027"/>
            <a:ext cx="8279571" cy="1267558"/>
          </a:xfrm>
        </p:spPr>
        <p:txBody>
          <a:bodyPr anchor="ctr" anchorCtr="0">
            <a:noAutofit/>
          </a:bodyPr>
          <a:lstStyle>
            <a:lvl1pPr algn="l">
              <a:defRPr sz="3600" baseline="0"/>
            </a:lvl1pPr>
          </a:lstStyle>
          <a:p>
            <a:r>
              <a:rPr lang="en-US"/>
              <a:t>Click to edit Master title style</a:t>
            </a:r>
          </a:p>
        </p:txBody>
      </p:sp>
      <p:sp>
        <p:nvSpPr>
          <p:cNvPr id="3" name="Subtitle 2"/>
          <p:cNvSpPr>
            <a:spLocks noGrp="1"/>
          </p:cNvSpPr>
          <p:nvPr>
            <p:ph type="subTitle" idx="1"/>
          </p:nvPr>
        </p:nvSpPr>
        <p:spPr>
          <a:xfrm>
            <a:off x="680321" y="1785841"/>
            <a:ext cx="8279571" cy="4150349"/>
          </a:xfrm>
        </p:spPr>
        <p:txBody>
          <a:bodyPr>
            <a:normAutofit/>
          </a:bodyPr>
          <a:lstStyle>
            <a:lvl1pPr marL="0" indent="0" algn="l">
              <a:buNone/>
              <a:defRPr sz="1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a:xfrm>
            <a:off x="6398074" y="6299849"/>
            <a:ext cx="5362221" cy="365125"/>
          </a:xfrm>
        </p:spPr>
        <p:txBody>
          <a:bodyPr/>
          <a:lstStyle>
            <a:lvl1pPr algn="r">
              <a:defRPr baseline="0">
                <a:solidFill>
                  <a:schemeClr val="bg1"/>
                </a:solidFill>
              </a:defRPr>
            </a:lvl1pPr>
          </a:lstStyle>
          <a:p>
            <a:r>
              <a:rPr lang="en-US"/>
              <a:t>103 Russell Street • Starkville</a:t>
            </a:r>
          </a:p>
          <a:p>
            <a:r>
              <a:rPr lang="en-US"/>
              <a:t>662.325.2510 • </a:t>
            </a:r>
            <a:r>
              <a:rPr lang="en-US" err="1"/>
              <a:t>www.rcu.msstate.edu</a:t>
            </a:r>
            <a:endParaRPr lang="en-US"/>
          </a:p>
        </p:txBody>
      </p:sp>
      <p:pic>
        <p:nvPicPr>
          <p:cNvPr id="24" name="Picture 23" descr="HD-ShadowShort.png">
            <a:extLst>
              <a:ext uri="{FF2B5EF4-FFF2-40B4-BE49-F238E27FC236}">
                <a16:creationId xmlns:a16="http://schemas.microsoft.com/office/drawing/2014/main" id="{F7348271-8D6E-8A4E-8CA5-6C6505F5FBAD}"/>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r="9871"/>
          <a:stretch/>
        </p:blipFill>
        <p:spPr>
          <a:xfrm>
            <a:off x="9090042" y="1456481"/>
            <a:ext cx="2839337" cy="178769"/>
          </a:xfrm>
          <a:prstGeom prst="rect">
            <a:avLst/>
          </a:prstGeom>
        </p:spPr>
      </p:pic>
      <p:sp>
        <p:nvSpPr>
          <p:cNvPr id="25" name="Rectangle 24">
            <a:extLst>
              <a:ext uri="{FF2B5EF4-FFF2-40B4-BE49-F238E27FC236}">
                <a16:creationId xmlns:a16="http://schemas.microsoft.com/office/drawing/2014/main" id="{E351C018-1040-8745-9F86-3FFB041E9121}"/>
              </a:ext>
            </a:extLst>
          </p:cNvPr>
          <p:cNvSpPr/>
          <p:nvPr userDrawn="1"/>
        </p:nvSpPr>
        <p:spPr>
          <a:xfrm>
            <a:off x="9081446" y="193027"/>
            <a:ext cx="2847933" cy="12675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800"/>
          </a:p>
        </p:txBody>
      </p:sp>
    </p:spTree>
    <p:extLst>
      <p:ext uri="{BB962C8B-B14F-4D97-AF65-F5344CB8AC3E}">
        <p14:creationId xmlns:p14="http://schemas.microsoft.com/office/powerpoint/2010/main" val="3506228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Vision and Miss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A75DB-D4C4-9F4B-A1CE-70ADEDA34595}"/>
              </a:ext>
            </a:extLst>
          </p:cNvPr>
          <p:cNvSpPr>
            <a:spLocks noGrp="1"/>
          </p:cNvSpPr>
          <p:nvPr>
            <p:ph type="title"/>
          </p:nvPr>
        </p:nvSpPr>
        <p:spPr>
          <a:xfrm>
            <a:off x="396853" y="295851"/>
            <a:ext cx="10574358" cy="371337"/>
          </a:xfrm>
        </p:spPr>
        <p:txBody>
          <a:bodyPr>
            <a:noAutofit/>
          </a:bodyPr>
          <a:lstStyle>
            <a:lvl1pPr>
              <a:defRPr sz="2400" b="1">
                <a:solidFill>
                  <a:srgbClr val="003B71"/>
                </a:solidFill>
                <a:latin typeface="Arial" panose="020B0604020202020204" pitchFamily="34" charset="0"/>
                <a:cs typeface="Arial" panose="020B0604020202020204" pitchFamily="34" charset="0"/>
              </a:defRPr>
            </a:lvl1pPr>
          </a:lstStyle>
          <a:p>
            <a:r>
              <a:rPr lang="en-US"/>
              <a:t>Click to edit Master title style</a:t>
            </a:r>
          </a:p>
        </p:txBody>
      </p:sp>
      <p:sp>
        <p:nvSpPr>
          <p:cNvPr id="5" name="Slide Number Placeholder 4">
            <a:extLst>
              <a:ext uri="{FF2B5EF4-FFF2-40B4-BE49-F238E27FC236}">
                <a16:creationId xmlns:a16="http://schemas.microsoft.com/office/drawing/2014/main" id="{38F9EA09-CD93-4A4B-85D3-80C8ADEADBC7}"/>
              </a:ext>
            </a:extLst>
          </p:cNvPr>
          <p:cNvSpPr>
            <a:spLocks noGrp="1"/>
          </p:cNvSpPr>
          <p:nvPr>
            <p:ph type="sldNum" sz="quarter" idx="12"/>
          </p:nvPr>
        </p:nvSpPr>
        <p:spPr>
          <a:xfrm>
            <a:off x="11034273" y="302063"/>
            <a:ext cx="729343" cy="380297"/>
          </a:xfrm>
        </p:spPr>
        <p:txBody>
          <a:bodyPr/>
          <a:lstStyle>
            <a:lvl1pPr>
              <a:defRPr sz="2800" b="1">
                <a:solidFill>
                  <a:srgbClr val="5FAADE"/>
                </a:solidFill>
                <a:latin typeface="Arial" panose="020B0604020202020204" pitchFamily="34" charset="0"/>
                <a:cs typeface="Arial" panose="020B0604020202020204" pitchFamily="34" charset="0"/>
              </a:defRPr>
            </a:lvl1pPr>
          </a:lstStyle>
          <a:p>
            <a:fld id="{84E24DD3-0117-F947-8F74-C808912B5A2D}" type="slidenum">
              <a:rPr lang="en-US" smtClean="0"/>
              <a:pPr/>
              <a:t>‹#›</a:t>
            </a:fld>
            <a:endParaRPr lang="en-US"/>
          </a:p>
        </p:txBody>
      </p:sp>
      <p:sp>
        <p:nvSpPr>
          <p:cNvPr id="17" name="Rectangle 16">
            <a:extLst>
              <a:ext uri="{FF2B5EF4-FFF2-40B4-BE49-F238E27FC236}">
                <a16:creationId xmlns:a16="http://schemas.microsoft.com/office/drawing/2014/main" id="{9B09DCF1-2BDE-3C4D-BDF0-9CE5D40490A1}"/>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Mississi[ppi Department of Education logo">
            <a:extLst>
              <a:ext uri="{FF2B5EF4-FFF2-40B4-BE49-F238E27FC236}">
                <a16:creationId xmlns:a16="http://schemas.microsoft.com/office/drawing/2014/main" id="{33B5E5BF-349C-5947-BB03-984894C2EB7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9352" y="6229714"/>
            <a:ext cx="1238172" cy="442818"/>
          </a:xfrm>
          <a:prstGeom prst="rect">
            <a:avLst/>
          </a:prstGeom>
        </p:spPr>
      </p:pic>
      <p:sp>
        <p:nvSpPr>
          <p:cNvPr id="19" name="Rectangle 18">
            <a:extLst>
              <a:ext uri="{FF2B5EF4-FFF2-40B4-BE49-F238E27FC236}">
                <a16:creationId xmlns:a16="http://schemas.microsoft.com/office/drawing/2014/main" id="{9A18822B-FBFD-6F49-AB1E-F1B7B049325E}"/>
              </a:ext>
            </a:extLst>
          </p:cNvPr>
          <p:cNvSpPr/>
          <p:nvPr userDrawn="1"/>
        </p:nvSpPr>
        <p:spPr>
          <a:xfrm>
            <a:off x="2891808" y="2097742"/>
            <a:ext cx="3822087" cy="3402105"/>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hape 72">
            <a:extLst>
              <a:ext uri="{FF2B5EF4-FFF2-40B4-BE49-F238E27FC236}">
                <a16:creationId xmlns:a16="http://schemas.microsoft.com/office/drawing/2014/main" id="{4E68BEAF-CC7C-6845-BC92-B6384EF87D72}"/>
              </a:ext>
            </a:extLst>
          </p:cNvPr>
          <p:cNvSpPr txBox="1"/>
          <p:nvPr userDrawn="1"/>
        </p:nvSpPr>
        <p:spPr>
          <a:xfrm>
            <a:off x="3050742" y="2208305"/>
            <a:ext cx="3663153" cy="2827909"/>
          </a:xfrm>
          <a:prstGeom prst="rect">
            <a:avLst/>
          </a:prstGeom>
          <a:noFill/>
          <a:ln>
            <a:noFill/>
          </a:ln>
        </p:spPr>
        <p:txBody>
          <a:bodyPr lIns="91425" tIns="91425" rIns="91425" bIns="91425" anchor="t" anchorCtr="0">
            <a:noAutofit/>
          </a:bodyPr>
          <a:lstStyle/>
          <a:p>
            <a:pPr lvl="0" rtl="0">
              <a:lnSpc>
                <a:spcPct val="115000"/>
              </a:lnSpc>
              <a:spcBef>
                <a:spcPts val="500"/>
              </a:spcBef>
              <a:buNone/>
            </a:pPr>
            <a:r>
              <a:rPr lang="en" sz="2000">
                <a:solidFill>
                  <a:schemeClr val="accent3">
                    <a:lumMod val="50000"/>
                  </a:schemeClr>
                </a:solidFill>
                <a:latin typeface="Arial" panose="020B0604020202020204" pitchFamily="34" charset="0"/>
                <a:ea typeface="Arial" charset="0"/>
                <a:cs typeface="Arial" panose="020B0604020202020204" pitchFamily="34" charset="0"/>
                <a:sym typeface="Open Sans"/>
              </a:rPr>
              <a:t>To create a world-class educational system that gives students the knowledge and skills to be successful in college and the workforce, </a:t>
            </a:r>
            <a:br>
              <a:rPr lang="en" sz="2000">
                <a:solidFill>
                  <a:schemeClr val="accent3">
                    <a:lumMod val="50000"/>
                  </a:schemeClr>
                </a:solidFill>
                <a:latin typeface="Arial" panose="020B0604020202020204" pitchFamily="34" charset="0"/>
                <a:ea typeface="Arial" charset="0"/>
                <a:cs typeface="Arial" panose="020B0604020202020204" pitchFamily="34" charset="0"/>
                <a:sym typeface="Open Sans"/>
              </a:rPr>
            </a:br>
            <a:r>
              <a:rPr lang="en" sz="2000">
                <a:solidFill>
                  <a:schemeClr val="accent3">
                    <a:lumMod val="50000"/>
                  </a:schemeClr>
                </a:solidFill>
                <a:latin typeface="Arial" panose="020B0604020202020204" pitchFamily="34" charset="0"/>
                <a:ea typeface="Arial" charset="0"/>
                <a:cs typeface="Arial" panose="020B0604020202020204" pitchFamily="34" charset="0"/>
                <a:sym typeface="Open Sans"/>
              </a:rPr>
              <a:t>and to flourish as parents </a:t>
            </a:r>
            <a:br>
              <a:rPr lang="en" sz="2000">
                <a:solidFill>
                  <a:schemeClr val="accent3">
                    <a:lumMod val="50000"/>
                  </a:schemeClr>
                </a:solidFill>
                <a:latin typeface="Arial" panose="020B0604020202020204" pitchFamily="34" charset="0"/>
                <a:ea typeface="Arial" charset="0"/>
                <a:cs typeface="Arial" panose="020B0604020202020204" pitchFamily="34" charset="0"/>
                <a:sym typeface="Open Sans"/>
              </a:rPr>
            </a:br>
            <a:r>
              <a:rPr lang="en" sz="2000">
                <a:solidFill>
                  <a:schemeClr val="accent3">
                    <a:lumMod val="50000"/>
                  </a:schemeClr>
                </a:solidFill>
                <a:latin typeface="Arial" panose="020B0604020202020204" pitchFamily="34" charset="0"/>
                <a:ea typeface="Arial" charset="0"/>
                <a:cs typeface="Arial" panose="020B0604020202020204" pitchFamily="34" charset="0"/>
                <a:sym typeface="Open Sans"/>
              </a:rPr>
              <a:t>and citizens</a:t>
            </a:r>
          </a:p>
        </p:txBody>
      </p:sp>
      <p:sp>
        <p:nvSpPr>
          <p:cNvPr id="21" name="Shape 73">
            <a:extLst>
              <a:ext uri="{FF2B5EF4-FFF2-40B4-BE49-F238E27FC236}">
                <a16:creationId xmlns:a16="http://schemas.microsoft.com/office/drawing/2014/main" id="{9BEF04DF-069F-324B-8C11-D4A0DA0C14A3}"/>
              </a:ext>
            </a:extLst>
          </p:cNvPr>
          <p:cNvSpPr txBox="1"/>
          <p:nvPr userDrawn="1"/>
        </p:nvSpPr>
        <p:spPr>
          <a:xfrm>
            <a:off x="2838019" y="1062333"/>
            <a:ext cx="2971800" cy="682340"/>
          </a:xfrm>
          <a:prstGeom prst="rect">
            <a:avLst/>
          </a:prstGeom>
          <a:noFill/>
          <a:ln>
            <a:noFill/>
          </a:ln>
        </p:spPr>
        <p:txBody>
          <a:bodyPr lIns="91425" tIns="91425" rIns="91425" bIns="91425" anchor="t" anchorCtr="0">
            <a:noAutofit/>
          </a:bodyPr>
          <a:lstStyle/>
          <a:p>
            <a:pPr lvl="0">
              <a:spcBef>
                <a:spcPts val="0"/>
              </a:spcBef>
              <a:buNone/>
            </a:pPr>
            <a:r>
              <a:rPr lang="en" sz="4800" b="1" spc="100">
                <a:solidFill>
                  <a:srgbClr val="003B71"/>
                </a:solidFill>
                <a:latin typeface="Arial Black" panose="020B0604020202020204" pitchFamily="34" charset="0"/>
                <a:ea typeface="Arial" charset="0"/>
                <a:cs typeface="Arial Black" panose="020B0604020202020204" pitchFamily="34" charset="0"/>
                <a:sym typeface="Open Sans"/>
              </a:rPr>
              <a:t>VISION</a:t>
            </a:r>
            <a:endParaRPr lang="en" sz="4400" b="1" spc="100">
              <a:solidFill>
                <a:srgbClr val="003B71"/>
              </a:solidFill>
              <a:latin typeface="Arial Black" panose="020B0604020202020204" pitchFamily="34" charset="0"/>
              <a:ea typeface="Arial" charset="0"/>
              <a:cs typeface="Arial Black" panose="020B0604020202020204" pitchFamily="34" charset="0"/>
              <a:sym typeface="Open Sans"/>
            </a:endParaRPr>
          </a:p>
        </p:txBody>
      </p:sp>
      <p:sp>
        <p:nvSpPr>
          <p:cNvPr id="22" name="Rectangle 21">
            <a:extLst>
              <a:ext uri="{FF2B5EF4-FFF2-40B4-BE49-F238E27FC236}">
                <a16:creationId xmlns:a16="http://schemas.microsoft.com/office/drawing/2014/main" id="{9F8471E0-9BAF-364D-8CE8-ECC2537F3DD7}"/>
              </a:ext>
            </a:extLst>
          </p:cNvPr>
          <p:cNvSpPr/>
          <p:nvPr userDrawn="1"/>
        </p:nvSpPr>
        <p:spPr>
          <a:xfrm>
            <a:off x="2891808" y="1855235"/>
            <a:ext cx="3822087" cy="242507"/>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8D46F02-1F3F-F04B-A89C-B5FF81178F60}"/>
              </a:ext>
            </a:extLst>
          </p:cNvPr>
          <p:cNvSpPr/>
          <p:nvPr userDrawn="1"/>
        </p:nvSpPr>
        <p:spPr>
          <a:xfrm>
            <a:off x="7343099" y="2097742"/>
            <a:ext cx="3822087" cy="3402106"/>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hape 76">
            <a:extLst>
              <a:ext uri="{FF2B5EF4-FFF2-40B4-BE49-F238E27FC236}">
                <a16:creationId xmlns:a16="http://schemas.microsoft.com/office/drawing/2014/main" id="{773A840E-13D2-DE41-9002-80FFD6C2A237}"/>
              </a:ext>
            </a:extLst>
          </p:cNvPr>
          <p:cNvSpPr txBox="1"/>
          <p:nvPr userDrawn="1"/>
        </p:nvSpPr>
        <p:spPr>
          <a:xfrm>
            <a:off x="7573425" y="2208305"/>
            <a:ext cx="3591761" cy="2538508"/>
          </a:xfrm>
          <a:prstGeom prst="rect">
            <a:avLst/>
          </a:prstGeom>
          <a:noFill/>
          <a:ln>
            <a:noFill/>
          </a:ln>
        </p:spPr>
        <p:txBody>
          <a:bodyPr lIns="91425" tIns="91425" rIns="91425" bIns="91425" anchor="t" anchorCtr="0">
            <a:noAutofit/>
          </a:bodyPr>
          <a:lstStyle/>
          <a:p>
            <a:pPr lvl="0" rtl="0">
              <a:lnSpc>
                <a:spcPct val="115000"/>
              </a:lnSpc>
              <a:spcBef>
                <a:spcPts val="500"/>
              </a:spcBef>
              <a:buNone/>
            </a:pPr>
            <a:r>
              <a:rPr lang="en" sz="2000">
                <a:solidFill>
                  <a:schemeClr val="accent3">
                    <a:lumMod val="50000"/>
                  </a:schemeClr>
                </a:solidFill>
                <a:latin typeface="Arial" charset="0"/>
                <a:ea typeface="Arial" charset="0"/>
                <a:cs typeface="Arial" charset="0"/>
                <a:sym typeface="Open Sans"/>
              </a:rPr>
              <a:t>To provide leadership </a:t>
            </a:r>
            <a:br>
              <a:rPr lang="en" sz="2000">
                <a:solidFill>
                  <a:schemeClr val="accent3">
                    <a:lumMod val="50000"/>
                  </a:schemeClr>
                </a:solidFill>
                <a:latin typeface="Arial" charset="0"/>
                <a:ea typeface="Arial" charset="0"/>
                <a:cs typeface="Arial" charset="0"/>
                <a:sym typeface="Open Sans"/>
              </a:rPr>
            </a:br>
            <a:r>
              <a:rPr lang="en" sz="2000">
                <a:solidFill>
                  <a:schemeClr val="accent3">
                    <a:lumMod val="50000"/>
                  </a:schemeClr>
                </a:solidFill>
                <a:latin typeface="Arial" charset="0"/>
                <a:ea typeface="Arial" charset="0"/>
                <a:cs typeface="Arial" charset="0"/>
                <a:sym typeface="Open Sans"/>
              </a:rPr>
              <a:t>through the development of policy and accountability systems so that all students are prepared to compete in </a:t>
            </a:r>
            <a:br>
              <a:rPr lang="en" sz="2000">
                <a:solidFill>
                  <a:schemeClr val="accent3">
                    <a:lumMod val="50000"/>
                  </a:schemeClr>
                </a:solidFill>
                <a:latin typeface="Arial" charset="0"/>
                <a:ea typeface="Arial" charset="0"/>
                <a:cs typeface="Arial" charset="0"/>
                <a:sym typeface="Open Sans"/>
              </a:rPr>
            </a:br>
            <a:r>
              <a:rPr lang="en" sz="2000">
                <a:solidFill>
                  <a:schemeClr val="accent3">
                    <a:lumMod val="50000"/>
                  </a:schemeClr>
                </a:solidFill>
                <a:latin typeface="Arial" charset="0"/>
                <a:ea typeface="Arial" charset="0"/>
                <a:cs typeface="Arial" charset="0"/>
                <a:sym typeface="Open Sans"/>
              </a:rPr>
              <a:t>the global community</a:t>
            </a:r>
          </a:p>
        </p:txBody>
      </p:sp>
      <p:sp>
        <p:nvSpPr>
          <p:cNvPr id="25" name="Shape 73">
            <a:extLst>
              <a:ext uri="{FF2B5EF4-FFF2-40B4-BE49-F238E27FC236}">
                <a16:creationId xmlns:a16="http://schemas.microsoft.com/office/drawing/2014/main" id="{9197D1F5-5734-6741-8ED3-E87D3EEB618E}"/>
              </a:ext>
            </a:extLst>
          </p:cNvPr>
          <p:cNvSpPr txBox="1"/>
          <p:nvPr userDrawn="1"/>
        </p:nvSpPr>
        <p:spPr>
          <a:xfrm>
            <a:off x="7227283" y="1048886"/>
            <a:ext cx="3743927" cy="682340"/>
          </a:xfrm>
          <a:prstGeom prst="rect">
            <a:avLst/>
          </a:prstGeom>
          <a:noFill/>
          <a:ln>
            <a:noFill/>
          </a:ln>
        </p:spPr>
        <p:txBody>
          <a:bodyPr lIns="91425" tIns="91425" rIns="91425" bIns="91425" anchor="t" anchorCtr="0">
            <a:noAutofit/>
          </a:bodyPr>
          <a:lstStyle/>
          <a:p>
            <a:pPr lvl="0">
              <a:spcBef>
                <a:spcPts val="0"/>
              </a:spcBef>
              <a:buNone/>
            </a:pPr>
            <a:r>
              <a:rPr lang="en" sz="4800" b="1" spc="100">
                <a:solidFill>
                  <a:srgbClr val="EF3A5B"/>
                </a:solidFill>
                <a:latin typeface="Arial Black" panose="020B0604020202020204" pitchFamily="34" charset="0"/>
                <a:ea typeface="Arial" charset="0"/>
                <a:cs typeface="Arial Black" panose="020B0604020202020204" pitchFamily="34" charset="0"/>
                <a:sym typeface="Open Sans"/>
              </a:rPr>
              <a:t>MISSION</a:t>
            </a:r>
            <a:endParaRPr lang="en" sz="4400" b="1" spc="100">
              <a:solidFill>
                <a:srgbClr val="EF3A5B"/>
              </a:solidFill>
              <a:latin typeface="Arial Black" panose="020B0604020202020204" pitchFamily="34" charset="0"/>
              <a:ea typeface="Arial" charset="0"/>
              <a:cs typeface="Arial Black" panose="020B0604020202020204" pitchFamily="34" charset="0"/>
              <a:sym typeface="Open Sans"/>
            </a:endParaRPr>
          </a:p>
        </p:txBody>
      </p:sp>
      <p:sp>
        <p:nvSpPr>
          <p:cNvPr id="26" name="Rectangle 25">
            <a:extLst>
              <a:ext uri="{FF2B5EF4-FFF2-40B4-BE49-F238E27FC236}">
                <a16:creationId xmlns:a16="http://schemas.microsoft.com/office/drawing/2014/main" id="{403D452E-57B1-C74D-93D3-8D0149826093}"/>
              </a:ext>
            </a:extLst>
          </p:cNvPr>
          <p:cNvSpPr/>
          <p:nvPr userDrawn="1"/>
        </p:nvSpPr>
        <p:spPr>
          <a:xfrm>
            <a:off x="7343099" y="1855235"/>
            <a:ext cx="3822087" cy="242507"/>
          </a:xfrm>
          <a:prstGeom prst="rect">
            <a:avLst/>
          </a:prstGeom>
          <a:solidFill>
            <a:srgbClr val="EF3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F0A2C"/>
              </a:solidFill>
            </a:endParaRPr>
          </a:p>
        </p:txBody>
      </p:sp>
      <p:pic>
        <p:nvPicPr>
          <p:cNvPr id="27" name="Graphic 26">
            <a:extLst>
              <a:ext uri="{FF2B5EF4-FFF2-40B4-BE49-F238E27FC236}">
                <a16:creationId xmlns:a16="http://schemas.microsoft.com/office/drawing/2014/main" id="{5103C63F-1517-9D4B-AA78-403C59FB969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00166" y="3058273"/>
            <a:ext cx="3171441" cy="3171441"/>
          </a:xfrm>
          <a:prstGeom prst="rect">
            <a:avLst/>
          </a:prstGeom>
        </p:spPr>
      </p:pic>
      <p:cxnSp>
        <p:nvCxnSpPr>
          <p:cNvPr id="28" name="Straight Connector 27">
            <a:extLst>
              <a:ext uri="{FF2B5EF4-FFF2-40B4-BE49-F238E27FC236}">
                <a16:creationId xmlns:a16="http://schemas.microsoft.com/office/drawing/2014/main" id="{4AFABC2F-642F-9F48-AFA5-25C3D1C119E4}"/>
              </a:ext>
            </a:extLst>
          </p:cNvPr>
          <p:cNvCxnSpPr>
            <a:cxnSpLocks/>
          </p:cNvCxnSpPr>
          <p:nvPr userDrawn="1"/>
        </p:nvCxnSpPr>
        <p:spPr>
          <a:xfrm flipH="1">
            <a:off x="491447" y="733806"/>
            <a:ext cx="1120910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729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rge Image/Graph">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8D0693F-7196-2D41-8717-F87A0FB724FC}"/>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Mississi[ppi Department of Education logo">
            <a:extLst>
              <a:ext uri="{FF2B5EF4-FFF2-40B4-BE49-F238E27FC236}">
                <a16:creationId xmlns:a16="http://schemas.microsoft.com/office/drawing/2014/main" id="{EF2E6BE5-F26E-4F44-A805-B5CA4037E91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9352" y="6229714"/>
            <a:ext cx="1238172" cy="442818"/>
          </a:xfrm>
          <a:prstGeom prst="rect">
            <a:avLst/>
          </a:prstGeom>
        </p:spPr>
      </p:pic>
      <p:sp>
        <p:nvSpPr>
          <p:cNvPr id="9" name="Slide Number Placeholder 4">
            <a:extLst>
              <a:ext uri="{FF2B5EF4-FFF2-40B4-BE49-F238E27FC236}">
                <a16:creationId xmlns:a16="http://schemas.microsoft.com/office/drawing/2014/main" id="{A4BE1E58-5AC0-CD4A-81AC-FEBCA41A8CC5}"/>
              </a:ext>
            </a:extLst>
          </p:cNvPr>
          <p:cNvSpPr txBox="1">
            <a:spLocks/>
          </p:cNvSpPr>
          <p:nvPr userDrawn="1"/>
        </p:nvSpPr>
        <p:spPr>
          <a:xfrm>
            <a:off x="11034273" y="302063"/>
            <a:ext cx="729343" cy="380297"/>
          </a:xfrm>
          <a:prstGeom prst="rect">
            <a:avLst/>
          </a:prstGeom>
        </p:spPr>
        <p:txBody>
          <a:bodyPr vert="horz" lIns="91440" tIns="45720" rIns="91440" bIns="45720" rtlCol="0" anchor="ctr"/>
          <a:lstStyle>
            <a:defPPr>
              <a:defRPr lang="en-US"/>
            </a:defPPr>
            <a:lvl1pPr marL="0" algn="r" defTabSz="914400" rtl="0" eaLnBrk="1" latinLnBrk="0" hangingPunct="1">
              <a:defRPr sz="2800" b="1" kern="1200">
                <a:solidFill>
                  <a:srgbClr val="5FAAD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E24DD3-0117-F947-8F74-C808912B5A2D}" type="slidenum">
              <a:rPr lang="en-US" sz="2400" smtClean="0">
                <a:latin typeface="Arial" panose="020B0604020202020204" pitchFamily="34" charset="0"/>
                <a:cs typeface="Arial" panose="020B0604020202020204" pitchFamily="34" charset="0"/>
              </a:rPr>
              <a:pPr/>
              <a:t>‹#›</a:t>
            </a:fld>
            <a:endParaRPr lang="en-US" sz="240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491FFDF0-1644-A046-A560-6F2CDCB872E0}"/>
              </a:ext>
            </a:extLst>
          </p:cNvPr>
          <p:cNvSpPr>
            <a:spLocks noGrp="1"/>
          </p:cNvSpPr>
          <p:nvPr>
            <p:ph type="title"/>
          </p:nvPr>
        </p:nvSpPr>
        <p:spPr>
          <a:xfrm>
            <a:off x="518673" y="421076"/>
            <a:ext cx="10515600" cy="380297"/>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78731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F9ED6-618C-CD4C-8C33-135934806B0F}"/>
              </a:ext>
            </a:extLst>
          </p:cNvPr>
          <p:cNvSpPr>
            <a:spLocks noGrp="1"/>
          </p:cNvSpPr>
          <p:nvPr>
            <p:ph type="title"/>
          </p:nvPr>
        </p:nvSpPr>
        <p:spPr>
          <a:xfrm>
            <a:off x="412618" y="275585"/>
            <a:ext cx="10605890" cy="380298"/>
          </a:xfrm>
        </p:spPr>
        <p:txBody>
          <a:bodyPr>
            <a:noAutofit/>
          </a:bodyPr>
          <a:lstStyle>
            <a:lvl1pPr>
              <a:defRPr sz="2400" b="1">
                <a:solidFill>
                  <a:srgbClr val="003B7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D2C77970-4E2E-5048-92F3-937EFE651729}"/>
              </a:ext>
            </a:extLst>
          </p:cNvPr>
          <p:cNvSpPr>
            <a:spLocks noGrp="1"/>
          </p:cNvSpPr>
          <p:nvPr>
            <p:ph idx="1"/>
          </p:nvPr>
        </p:nvSpPr>
        <p:spPr>
          <a:xfrm>
            <a:off x="838200" y="1166649"/>
            <a:ext cx="10515600" cy="4382814"/>
          </a:xfrm>
        </p:spPr>
        <p:txBody>
          <a:bodyPr/>
          <a:lstStyle>
            <a:lvl1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1pPr>
            <a:lvl2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2pPr>
            <a:lvl3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3pPr>
            <a:lvl4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4pPr>
            <a:lvl5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E5C9B242-5CA0-A34F-86FE-099FED94217F}"/>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Mississi[ppi Department of Education logo">
            <a:extLst>
              <a:ext uri="{FF2B5EF4-FFF2-40B4-BE49-F238E27FC236}">
                <a16:creationId xmlns:a16="http://schemas.microsoft.com/office/drawing/2014/main" id="{D85153D0-0355-B746-881C-AC05FECA29E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9352" y="6229714"/>
            <a:ext cx="1238172" cy="442818"/>
          </a:xfrm>
          <a:prstGeom prst="rect">
            <a:avLst/>
          </a:prstGeom>
        </p:spPr>
      </p:pic>
      <p:sp>
        <p:nvSpPr>
          <p:cNvPr id="9" name="Slide Number Placeholder 4">
            <a:extLst>
              <a:ext uri="{FF2B5EF4-FFF2-40B4-BE49-F238E27FC236}">
                <a16:creationId xmlns:a16="http://schemas.microsoft.com/office/drawing/2014/main" id="{A34A995F-FE26-0943-A8BE-1A7AA2750630}"/>
              </a:ext>
            </a:extLst>
          </p:cNvPr>
          <p:cNvSpPr txBox="1">
            <a:spLocks/>
          </p:cNvSpPr>
          <p:nvPr userDrawn="1"/>
        </p:nvSpPr>
        <p:spPr>
          <a:xfrm>
            <a:off x="11034273" y="302063"/>
            <a:ext cx="729343" cy="380297"/>
          </a:xfrm>
          <a:prstGeom prst="rect">
            <a:avLst/>
          </a:prstGeom>
        </p:spPr>
        <p:txBody>
          <a:bodyPr vert="horz" lIns="91440" tIns="45720" rIns="91440" bIns="45720" rtlCol="0" anchor="ctr"/>
          <a:lstStyle>
            <a:defPPr>
              <a:defRPr lang="en-US"/>
            </a:defPPr>
            <a:lvl1pPr marL="0" algn="r" defTabSz="914400" rtl="0" eaLnBrk="1" latinLnBrk="0" hangingPunct="1">
              <a:defRPr sz="2800" b="1" kern="1200">
                <a:solidFill>
                  <a:srgbClr val="5FAAD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E24DD3-0117-F947-8F74-C808912B5A2D}" type="slidenum">
              <a:rPr lang="en-US" sz="2000" smtClean="0">
                <a:latin typeface="Arial" panose="020B0604020202020204" pitchFamily="34" charset="0"/>
                <a:cs typeface="Arial" panose="020B0604020202020204" pitchFamily="34" charset="0"/>
              </a:rPr>
              <a:pPr/>
              <a:t>‹#›</a:t>
            </a:fld>
            <a:endParaRPr lang="en-US" sz="2000">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BE059E4F-96FC-B446-81BB-45BB917E46C1}"/>
              </a:ext>
            </a:extLst>
          </p:cNvPr>
          <p:cNvCxnSpPr>
            <a:cxnSpLocks/>
          </p:cNvCxnSpPr>
          <p:nvPr userDrawn="1"/>
        </p:nvCxnSpPr>
        <p:spPr>
          <a:xfrm flipH="1">
            <a:off x="491447" y="733806"/>
            <a:ext cx="1120910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9285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Content, and ic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F9ED6-618C-CD4C-8C33-135934806B0F}"/>
              </a:ext>
            </a:extLst>
          </p:cNvPr>
          <p:cNvSpPr>
            <a:spLocks noGrp="1"/>
          </p:cNvSpPr>
          <p:nvPr>
            <p:ph type="title"/>
          </p:nvPr>
        </p:nvSpPr>
        <p:spPr>
          <a:xfrm>
            <a:off x="412618" y="275585"/>
            <a:ext cx="10605890" cy="380298"/>
          </a:xfrm>
        </p:spPr>
        <p:txBody>
          <a:bodyPr>
            <a:noAutofit/>
          </a:bodyPr>
          <a:lstStyle>
            <a:lvl1pPr>
              <a:defRPr sz="2400" b="1">
                <a:solidFill>
                  <a:srgbClr val="003B7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D2C77970-4E2E-5048-92F3-937EFE651729}"/>
              </a:ext>
            </a:extLst>
          </p:cNvPr>
          <p:cNvSpPr>
            <a:spLocks noGrp="1"/>
          </p:cNvSpPr>
          <p:nvPr>
            <p:ph idx="1"/>
          </p:nvPr>
        </p:nvSpPr>
        <p:spPr>
          <a:xfrm>
            <a:off x="2280356" y="1365955"/>
            <a:ext cx="9073444" cy="4438352"/>
          </a:xfrm>
        </p:spPr>
        <p:txBody>
          <a:bodyPr/>
          <a:lstStyle>
            <a:lvl1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1pPr>
            <a:lvl2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2pPr>
            <a:lvl3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3pPr>
            <a:lvl4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4pPr>
            <a:lvl5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E5C9B242-5CA0-A34F-86FE-099FED94217F}"/>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Mississi[ppi Department of Education logo">
            <a:extLst>
              <a:ext uri="{FF2B5EF4-FFF2-40B4-BE49-F238E27FC236}">
                <a16:creationId xmlns:a16="http://schemas.microsoft.com/office/drawing/2014/main" id="{D85153D0-0355-B746-881C-AC05FECA29E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9352" y="6229714"/>
            <a:ext cx="1238172" cy="442818"/>
          </a:xfrm>
          <a:prstGeom prst="rect">
            <a:avLst/>
          </a:prstGeom>
        </p:spPr>
      </p:pic>
      <p:sp>
        <p:nvSpPr>
          <p:cNvPr id="9" name="Slide Number Placeholder 4">
            <a:extLst>
              <a:ext uri="{FF2B5EF4-FFF2-40B4-BE49-F238E27FC236}">
                <a16:creationId xmlns:a16="http://schemas.microsoft.com/office/drawing/2014/main" id="{A34A995F-FE26-0943-A8BE-1A7AA2750630}"/>
              </a:ext>
            </a:extLst>
          </p:cNvPr>
          <p:cNvSpPr txBox="1">
            <a:spLocks/>
          </p:cNvSpPr>
          <p:nvPr userDrawn="1"/>
        </p:nvSpPr>
        <p:spPr>
          <a:xfrm>
            <a:off x="11034273" y="302063"/>
            <a:ext cx="729343" cy="380297"/>
          </a:xfrm>
          <a:prstGeom prst="rect">
            <a:avLst/>
          </a:prstGeom>
        </p:spPr>
        <p:txBody>
          <a:bodyPr vert="horz" lIns="91440" tIns="45720" rIns="91440" bIns="45720" rtlCol="0" anchor="ctr"/>
          <a:lstStyle>
            <a:defPPr>
              <a:defRPr lang="en-US"/>
            </a:defPPr>
            <a:lvl1pPr marL="0" algn="r" defTabSz="914400" rtl="0" eaLnBrk="1" latinLnBrk="0" hangingPunct="1">
              <a:defRPr sz="2800" b="1" kern="1200">
                <a:solidFill>
                  <a:srgbClr val="5FAAD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E24DD3-0117-F947-8F74-C808912B5A2D}" type="slidenum">
              <a:rPr lang="en-US" sz="2400" smtClean="0">
                <a:latin typeface="Arial" panose="020B0604020202020204" pitchFamily="34" charset="0"/>
                <a:cs typeface="Arial" panose="020B0604020202020204" pitchFamily="34" charset="0"/>
              </a:rPr>
              <a:pPr/>
              <a:t>‹#›</a:t>
            </a:fld>
            <a:endParaRPr lang="en-US" sz="2400">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BE059E4F-96FC-B446-81BB-45BB917E46C1}"/>
              </a:ext>
            </a:extLst>
          </p:cNvPr>
          <p:cNvCxnSpPr>
            <a:cxnSpLocks/>
          </p:cNvCxnSpPr>
          <p:nvPr userDrawn="1"/>
        </p:nvCxnSpPr>
        <p:spPr>
          <a:xfrm flipH="1">
            <a:off x="491447" y="733806"/>
            <a:ext cx="1120910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003E9ACD-D2AC-ED42-B419-5F1A18F3E7C6}"/>
              </a:ext>
            </a:extLst>
          </p:cNvPr>
          <p:cNvSpPr>
            <a:spLocks noGrp="1"/>
          </p:cNvSpPr>
          <p:nvPr>
            <p:ph type="body" sz="quarter" idx="10"/>
          </p:nvPr>
        </p:nvSpPr>
        <p:spPr>
          <a:xfrm>
            <a:off x="412619" y="903288"/>
            <a:ext cx="5943732" cy="461962"/>
          </a:xfrm>
        </p:spPr>
        <p:txBody>
          <a:bodyPr>
            <a:normAutofit/>
          </a:bodyPr>
          <a:lstStyle>
            <a:lvl1pPr marL="0" indent="0">
              <a:buNone/>
              <a:defRPr sz="2400" b="1">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862016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Conten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F9ED6-618C-CD4C-8C33-135934806B0F}"/>
              </a:ext>
            </a:extLst>
          </p:cNvPr>
          <p:cNvSpPr>
            <a:spLocks noGrp="1"/>
          </p:cNvSpPr>
          <p:nvPr>
            <p:ph type="title"/>
          </p:nvPr>
        </p:nvSpPr>
        <p:spPr>
          <a:xfrm>
            <a:off x="5396458" y="275585"/>
            <a:ext cx="5622049" cy="380298"/>
          </a:xfrm>
        </p:spPr>
        <p:txBody>
          <a:bodyPr>
            <a:noAutofit/>
          </a:bodyPr>
          <a:lstStyle>
            <a:lvl1pPr>
              <a:defRPr sz="2400" b="1">
                <a:solidFill>
                  <a:srgbClr val="003B7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D2C77970-4E2E-5048-92F3-937EFE651729}"/>
              </a:ext>
            </a:extLst>
          </p:cNvPr>
          <p:cNvSpPr>
            <a:spLocks noGrp="1"/>
          </p:cNvSpPr>
          <p:nvPr>
            <p:ph idx="1"/>
          </p:nvPr>
        </p:nvSpPr>
        <p:spPr>
          <a:xfrm>
            <a:off x="5561351" y="921186"/>
            <a:ext cx="6139201" cy="4883121"/>
          </a:xfrm>
        </p:spPr>
        <p:txBody>
          <a:bodyPr/>
          <a:lstStyle>
            <a:lvl1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1pPr>
            <a:lvl2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2pPr>
            <a:lvl3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3pPr>
            <a:lvl4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4pPr>
            <a:lvl5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E5C9B242-5CA0-A34F-86FE-099FED94217F}"/>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Mississi[ppi Department of Education logo">
            <a:extLst>
              <a:ext uri="{FF2B5EF4-FFF2-40B4-BE49-F238E27FC236}">
                <a16:creationId xmlns:a16="http://schemas.microsoft.com/office/drawing/2014/main" id="{D85153D0-0355-B746-881C-AC05FECA29E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9352" y="6229714"/>
            <a:ext cx="1238172" cy="442818"/>
          </a:xfrm>
          <a:prstGeom prst="rect">
            <a:avLst/>
          </a:prstGeom>
        </p:spPr>
      </p:pic>
      <p:sp>
        <p:nvSpPr>
          <p:cNvPr id="9" name="Slide Number Placeholder 4">
            <a:extLst>
              <a:ext uri="{FF2B5EF4-FFF2-40B4-BE49-F238E27FC236}">
                <a16:creationId xmlns:a16="http://schemas.microsoft.com/office/drawing/2014/main" id="{A34A995F-FE26-0943-A8BE-1A7AA2750630}"/>
              </a:ext>
            </a:extLst>
          </p:cNvPr>
          <p:cNvSpPr txBox="1">
            <a:spLocks/>
          </p:cNvSpPr>
          <p:nvPr userDrawn="1"/>
        </p:nvSpPr>
        <p:spPr>
          <a:xfrm>
            <a:off x="11034273" y="302063"/>
            <a:ext cx="729343" cy="380297"/>
          </a:xfrm>
          <a:prstGeom prst="rect">
            <a:avLst/>
          </a:prstGeom>
        </p:spPr>
        <p:txBody>
          <a:bodyPr vert="horz" lIns="91440" tIns="45720" rIns="91440" bIns="45720" rtlCol="0" anchor="ctr"/>
          <a:lstStyle>
            <a:defPPr>
              <a:defRPr lang="en-US"/>
            </a:defPPr>
            <a:lvl1pPr marL="0" algn="r" defTabSz="914400" rtl="0" eaLnBrk="1" latinLnBrk="0" hangingPunct="1">
              <a:defRPr sz="2800" b="1" kern="1200">
                <a:solidFill>
                  <a:srgbClr val="5FAAD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E24DD3-0117-F947-8F74-C808912B5A2D}" type="slidenum">
              <a:rPr lang="en-US" smtClean="0">
                <a:latin typeface="Arial" panose="020B0604020202020204" pitchFamily="34" charset="0"/>
                <a:cs typeface="Arial" panose="020B0604020202020204" pitchFamily="34" charset="0"/>
              </a:rPr>
              <a:pPr/>
              <a:t>‹#›</a:t>
            </a:fld>
            <a:endParaRPr lang="en-US">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BE059E4F-96FC-B446-81BB-45BB917E46C1}"/>
              </a:ext>
            </a:extLst>
          </p:cNvPr>
          <p:cNvCxnSpPr>
            <a:cxnSpLocks/>
          </p:cNvCxnSpPr>
          <p:nvPr userDrawn="1"/>
        </p:nvCxnSpPr>
        <p:spPr>
          <a:xfrm flipH="1">
            <a:off x="5396458" y="733806"/>
            <a:ext cx="630409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497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boxes with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F9ED6-618C-CD4C-8C33-135934806B0F}"/>
              </a:ext>
            </a:extLst>
          </p:cNvPr>
          <p:cNvSpPr>
            <a:spLocks noGrp="1"/>
          </p:cNvSpPr>
          <p:nvPr>
            <p:ph type="title"/>
          </p:nvPr>
        </p:nvSpPr>
        <p:spPr>
          <a:xfrm>
            <a:off x="412618" y="275585"/>
            <a:ext cx="10605890" cy="380298"/>
          </a:xfrm>
        </p:spPr>
        <p:txBody>
          <a:bodyPr>
            <a:noAutofit/>
          </a:bodyPr>
          <a:lstStyle>
            <a:lvl1pPr>
              <a:defRPr sz="2400" b="1">
                <a:solidFill>
                  <a:srgbClr val="003B71"/>
                </a:solidFill>
                <a:latin typeface="Arial" panose="020B0604020202020204" pitchFamily="34" charset="0"/>
                <a:cs typeface="Arial" panose="020B0604020202020204" pitchFamily="34" charset="0"/>
              </a:defRPr>
            </a:lvl1pPr>
          </a:lstStyle>
          <a:p>
            <a:r>
              <a:rPr lang="en-US"/>
              <a:t>Click to edit Master title style</a:t>
            </a:r>
          </a:p>
        </p:txBody>
      </p:sp>
      <p:sp>
        <p:nvSpPr>
          <p:cNvPr id="7" name="Rectangle 6">
            <a:extLst>
              <a:ext uri="{FF2B5EF4-FFF2-40B4-BE49-F238E27FC236}">
                <a16:creationId xmlns:a16="http://schemas.microsoft.com/office/drawing/2014/main" id="{E5C9B242-5CA0-A34F-86FE-099FED94217F}"/>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Mississi[ppi Department of Education logo">
            <a:extLst>
              <a:ext uri="{FF2B5EF4-FFF2-40B4-BE49-F238E27FC236}">
                <a16:creationId xmlns:a16="http://schemas.microsoft.com/office/drawing/2014/main" id="{D85153D0-0355-B746-881C-AC05FECA29E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9352" y="6229714"/>
            <a:ext cx="1238172" cy="442818"/>
          </a:xfrm>
          <a:prstGeom prst="rect">
            <a:avLst/>
          </a:prstGeom>
        </p:spPr>
      </p:pic>
      <p:sp>
        <p:nvSpPr>
          <p:cNvPr id="9" name="Slide Number Placeholder 4">
            <a:extLst>
              <a:ext uri="{FF2B5EF4-FFF2-40B4-BE49-F238E27FC236}">
                <a16:creationId xmlns:a16="http://schemas.microsoft.com/office/drawing/2014/main" id="{A34A995F-FE26-0943-A8BE-1A7AA2750630}"/>
              </a:ext>
            </a:extLst>
          </p:cNvPr>
          <p:cNvSpPr txBox="1">
            <a:spLocks/>
          </p:cNvSpPr>
          <p:nvPr userDrawn="1"/>
        </p:nvSpPr>
        <p:spPr>
          <a:xfrm>
            <a:off x="11034273" y="302063"/>
            <a:ext cx="729343" cy="380297"/>
          </a:xfrm>
          <a:prstGeom prst="rect">
            <a:avLst/>
          </a:prstGeom>
        </p:spPr>
        <p:txBody>
          <a:bodyPr vert="horz" lIns="91440" tIns="45720" rIns="91440" bIns="45720" rtlCol="0" anchor="ctr"/>
          <a:lstStyle>
            <a:defPPr>
              <a:defRPr lang="en-US"/>
            </a:defPPr>
            <a:lvl1pPr marL="0" algn="r" defTabSz="914400" rtl="0" eaLnBrk="1" latinLnBrk="0" hangingPunct="1">
              <a:defRPr sz="2800" b="1" kern="1200">
                <a:solidFill>
                  <a:srgbClr val="5FAAD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E24DD3-0117-F947-8F74-C808912B5A2D}" type="slidenum">
              <a:rPr lang="en-US" sz="2400" smtClean="0">
                <a:latin typeface="Arial" panose="020B0604020202020204" pitchFamily="34" charset="0"/>
                <a:cs typeface="Arial" panose="020B0604020202020204" pitchFamily="34" charset="0"/>
              </a:rPr>
              <a:pPr/>
              <a:t>‹#›</a:t>
            </a:fld>
            <a:endParaRPr lang="en-US" sz="2400">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BE059E4F-96FC-B446-81BB-45BB917E46C1}"/>
              </a:ext>
            </a:extLst>
          </p:cNvPr>
          <p:cNvCxnSpPr>
            <a:cxnSpLocks/>
          </p:cNvCxnSpPr>
          <p:nvPr userDrawn="1"/>
        </p:nvCxnSpPr>
        <p:spPr>
          <a:xfrm flipH="1">
            <a:off x="491447" y="733806"/>
            <a:ext cx="1120910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3591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lor Transition_1">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6E86C2C-175D-6746-AE92-BB6E3C529A26}"/>
              </a:ext>
            </a:extLst>
          </p:cNvPr>
          <p:cNvSpPr>
            <a:spLocks noGrp="1"/>
          </p:cNvSpPr>
          <p:nvPr>
            <p:ph type="dt" sz="half" idx="10"/>
          </p:nvPr>
        </p:nvSpPr>
        <p:spPr/>
        <p:txBody>
          <a:bodyPr/>
          <a:lstStyle/>
          <a:p>
            <a:fld id="{68B5EC5A-B15F-6649-9C6B-BB2DB3E417C9}" type="datetime1">
              <a:rPr lang="en-US" smtClean="0"/>
              <a:t>5/6/2025</a:t>
            </a:fld>
            <a:endParaRPr lang="en-US"/>
          </a:p>
        </p:txBody>
      </p:sp>
      <p:sp>
        <p:nvSpPr>
          <p:cNvPr id="5" name="Footer Placeholder 4">
            <a:extLst>
              <a:ext uri="{FF2B5EF4-FFF2-40B4-BE49-F238E27FC236}">
                <a16:creationId xmlns:a16="http://schemas.microsoft.com/office/drawing/2014/main" id="{4F96C72B-A6BC-2B46-82E4-3166BB8D96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A042A1-E20C-3C45-B21B-988D8277A7ED}"/>
              </a:ext>
            </a:extLst>
          </p:cNvPr>
          <p:cNvSpPr>
            <a:spLocks noGrp="1"/>
          </p:cNvSpPr>
          <p:nvPr>
            <p:ph type="sldNum" sz="quarter" idx="12"/>
          </p:nvPr>
        </p:nvSpPr>
        <p:spPr/>
        <p:txBody>
          <a:bodyPr/>
          <a:lstStyle/>
          <a:p>
            <a:fld id="{84E24DD3-0117-F947-8F74-C808912B5A2D}" type="slidenum">
              <a:rPr lang="en-US" smtClean="0"/>
              <a:t>‹#›</a:t>
            </a:fld>
            <a:endParaRPr lang="en-US"/>
          </a:p>
        </p:txBody>
      </p:sp>
      <p:sp>
        <p:nvSpPr>
          <p:cNvPr id="7" name="Rectangle 6">
            <a:extLst>
              <a:ext uri="{FF2B5EF4-FFF2-40B4-BE49-F238E27FC236}">
                <a16:creationId xmlns:a16="http://schemas.microsoft.com/office/drawing/2014/main" id="{CF3B22B5-418E-C14A-82F2-8BFB743584A1}"/>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6B2FB67-39A2-6E44-B495-201A124265B2}"/>
              </a:ext>
            </a:extLst>
          </p:cNvPr>
          <p:cNvSpPr/>
          <p:nvPr userDrawn="1"/>
        </p:nvSpPr>
        <p:spPr>
          <a:xfrm>
            <a:off x="838200" y="3163088"/>
            <a:ext cx="5478416" cy="265912"/>
          </a:xfrm>
          <a:prstGeom prst="rect">
            <a:avLst/>
          </a:prstGeom>
          <a:solidFill>
            <a:srgbClr val="EF3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A5B"/>
              </a:solidFill>
            </a:endParaRPr>
          </a:p>
        </p:txBody>
      </p:sp>
      <p:sp>
        <p:nvSpPr>
          <p:cNvPr id="25" name="Title 1">
            <a:extLst>
              <a:ext uri="{FF2B5EF4-FFF2-40B4-BE49-F238E27FC236}">
                <a16:creationId xmlns:a16="http://schemas.microsoft.com/office/drawing/2014/main" id="{C67B8F4E-F659-1547-8DA4-6F8B2DE11E45}"/>
              </a:ext>
            </a:extLst>
          </p:cNvPr>
          <p:cNvSpPr>
            <a:spLocks noGrp="1"/>
          </p:cNvSpPr>
          <p:nvPr>
            <p:ph type="ctrTitle"/>
          </p:nvPr>
        </p:nvSpPr>
        <p:spPr>
          <a:xfrm>
            <a:off x="838200" y="835572"/>
            <a:ext cx="10050416" cy="2119305"/>
          </a:xfrm>
        </p:spPr>
        <p:txBody>
          <a:bodyPr anchor="b">
            <a:normAutofit/>
          </a:bodyPr>
          <a:lstStyle>
            <a:lvl1pPr algn="l">
              <a:defRPr sz="8000" b="1">
                <a:solidFill>
                  <a:srgbClr val="EF3A5B"/>
                </a:solidFill>
                <a:latin typeface="Arial" panose="020B0604020202020204" pitchFamily="34" charset="0"/>
                <a:cs typeface="Arial" panose="020B0604020202020204" pitchFamily="34" charset="0"/>
              </a:defRPr>
            </a:lvl1pPr>
          </a:lstStyle>
          <a:p>
            <a:r>
              <a:rPr lang="en-US"/>
              <a:t>Click to edit Master title style</a:t>
            </a:r>
          </a:p>
        </p:txBody>
      </p:sp>
      <p:sp>
        <p:nvSpPr>
          <p:cNvPr id="35" name="Text Placeholder 34">
            <a:extLst>
              <a:ext uri="{FF2B5EF4-FFF2-40B4-BE49-F238E27FC236}">
                <a16:creationId xmlns:a16="http://schemas.microsoft.com/office/drawing/2014/main" id="{53F48FB1-DCA1-0948-BA38-293261604383}"/>
              </a:ext>
            </a:extLst>
          </p:cNvPr>
          <p:cNvSpPr>
            <a:spLocks noGrp="1"/>
          </p:cNvSpPr>
          <p:nvPr>
            <p:ph type="body" sz="quarter" idx="14"/>
          </p:nvPr>
        </p:nvSpPr>
        <p:spPr>
          <a:xfrm>
            <a:off x="838200" y="3746980"/>
            <a:ext cx="10050416" cy="555625"/>
          </a:xfrm>
        </p:spPr>
        <p:txBody>
          <a:bodyPr>
            <a:noAutofit/>
          </a:bodyPr>
          <a:lstStyle>
            <a:lvl1pPr marL="0" indent="0">
              <a:buNone/>
              <a:defRPr sz="360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pic>
        <p:nvPicPr>
          <p:cNvPr id="16" name="Picture 15" descr="Mississi[ppi Department of Education logo">
            <a:extLst>
              <a:ext uri="{FF2B5EF4-FFF2-40B4-BE49-F238E27FC236}">
                <a16:creationId xmlns:a16="http://schemas.microsoft.com/office/drawing/2014/main" id="{06D7FA75-4768-FF4D-959C-FA772BDFE41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9352" y="6229714"/>
            <a:ext cx="1238172" cy="442818"/>
          </a:xfrm>
          <a:prstGeom prst="rect">
            <a:avLst/>
          </a:prstGeom>
        </p:spPr>
      </p:pic>
    </p:spTree>
    <p:extLst>
      <p:ext uri="{BB962C8B-B14F-4D97-AF65-F5344CB8AC3E}">
        <p14:creationId xmlns:p14="http://schemas.microsoft.com/office/powerpoint/2010/main" val="1787054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1400A5-A2F9-8E45-B415-6DD7D1A08B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86A986-F23B-4549-8F88-5E5D2A6AC6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6DB1F0-8889-7141-9887-8BF33AE304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FE87F1-B258-4841-BE83-6BEF13A8E107}" type="datetime1">
              <a:rPr lang="en-US" smtClean="0"/>
              <a:t>5/6/2025</a:t>
            </a:fld>
            <a:endParaRPr lang="en-US"/>
          </a:p>
        </p:txBody>
      </p:sp>
      <p:sp>
        <p:nvSpPr>
          <p:cNvPr id="5" name="Footer Placeholder 4">
            <a:extLst>
              <a:ext uri="{FF2B5EF4-FFF2-40B4-BE49-F238E27FC236}">
                <a16:creationId xmlns:a16="http://schemas.microsoft.com/office/drawing/2014/main" id="{1664F5D8-44C9-B043-B4CE-7B371693F4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0755481-5126-3542-BD1F-05C5956718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E24DD3-0117-F947-8F74-C808912B5A2D}" type="slidenum">
              <a:rPr lang="en-US" smtClean="0"/>
              <a:t>‹#›</a:t>
            </a:fld>
            <a:endParaRPr lang="en-US"/>
          </a:p>
        </p:txBody>
      </p:sp>
    </p:spTree>
    <p:extLst>
      <p:ext uri="{BB962C8B-B14F-4D97-AF65-F5344CB8AC3E}">
        <p14:creationId xmlns:p14="http://schemas.microsoft.com/office/powerpoint/2010/main" val="3748542950"/>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5.xml"/><Relationship Id="rId5" Type="http://schemas.openxmlformats.org/officeDocument/2006/relationships/hyperlink" Target="https://mdek12.org/wp-content/uploads/sites/38/2025/05/MDE-Course-Code-Changes-24-25-and-25-26.xlsx" TargetMode="Externa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hyperlink" Target="https://mdek12.org/secondaryeducation/bridge-to-career-course/" TargetMode="Externa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hyperlink" Target="https://mdek12.org/secondaryeducation/" TargetMode="External"/><Relationship Id="rId4" Type="http://schemas.openxmlformats.org/officeDocument/2006/relationships/image" Target="../media/image28.svg"/></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hyperlink" Target="https://msachieves.mdek12.org/edupdate/" TargetMode="External"/><Relationship Id="rId4" Type="http://schemas.openxmlformats.org/officeDocument/2006/relationships/image" Target="../media/image30.svg"/></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3279980-EBB3-E44B-BEA9-4BD8C5DD0115}"/>
              </a:ext>
            </a:extLst>
          </p:cNvPr>
          <p:cNvSpPr>
            <a:spLocks noGrp="1"/>
          </p:cNvSpPr>
          <p:nvPr>
            <p:ph type="body" sz="quarter" idx="13"/>
          </p:nvPr>
        </p:nvSpPr>
        <p:spPr/>
        <p:txBody>
          <a:bodyPr vert="horz" lIns="91440" tIns="45720" rIns="91440" bIns="45720" rtlCol="0" anchor="t">
            <a:normAutofit/>
          </a:bodyPr>
          <a:lstStyle/>
          <a:p>
            <a:r>
              <a:rPr lang="en-US">
                <a:latin typeface="Arial"/>
                <a:cs typeface="Arial"/>
              </a:rPr>
              <a:t>May 2025</a:t>
            </a:r>
            <a:endParaRPr lang="en-US"/>
          </a:p>
        </p:txBody>
      </p:sp>
      <p:sp>
        <p:nvSpPr>
          <p:cNvPr id="6" name="Text Placeholder 5">
            <a:extLst>
              <a:ext uri="{FF2B5EF4-FFF2-40B4-BE49-F238E27FC236}">
                <a16:creationId xmlns:a16="http://schemas.microsoft.com/office/drawing/2014/main" id="{B0036E16-32E9-1A4D-85D0-F3853CD71F4A}"/>
              </a:ext>
            </a:extLst>
          </p:cNvPr>
          <p:cNvSpPr>
            <a:spLocks noGrp="1"/>
          </p:cNvSpPr>
          <p:nvPr>
            <p:ph type="body" sz="quarter" idx="14"/>
          </p:nvPr>
        </p:nvSpPr>
        <p:spPr>
          <a:xfrm>
            <a:off x="617538" y="5486400"/>
            <a:ext cx="8374062" cy="555625"/>
          </a:xfrm>
        </p:spPr>
        <p:txBody>
          <a:bodyPr vert="horz" lIns="91440" tIns="45720" rIns="91440" bIns="45720" rtlCol="0" anchor="t">
            <a:normAutofit/>
          </a:bodyPr>
          <a:lstStyle/>
          <a:p>
            <a:r>
              <a:rPr lang="en-US">
                <a:latin typeface="Arial"/>
                <a:cs typeface="Arial"/>
              </a:rPr>
              <a:t>Chief Academic Officer</a:t>
            </a:r>
            <a:endParaRPr lang="en-US"/>
          </a:p>
        </p:txBody>
      </p:sp>
      <p:sp>
        <p:nvSpPr>
          <p:cNvPr id="4" name="Subtitle 3">
            <a:extLst>
              <a:ext uri="{FF2B5EF4-FFF2-40B4-BE49-F238E27FC236}">
                <a16:creationId xmlns:a16="http://schemas.microsoft.com/office/drawing/2014/main" id="{0B6F1FEF-7EFD-DE44-8B24-4CA989814070}"/>
              </a:ext>
            </a:extLst>
          </p:cNvPr>
          <p:cNvSpPr>
            <a:spLocks noGrp="1"/>
          </p:cNvSpPr>
          <p:nvPr>
            <p:ph type="subTitle" idx="1"/>
          </p:nvPr>
        </p:nvSpPr>
        <p:spPr/>
        <p:txBody>
          <a:bodyPr vert="horz" lIns="91440" tIns="45720" rIns="91440" bIns="45720" rtlCol="0" anchor="t">
            <a:normAutofit/>
          </a:bodyPr>
          <a:lstStyle/>
          <a:p>
            <a:r>
              <a:rPr lang="en-US">
                <a:latin typeface="Arial"/>
                <a:cs typeface="Arial"/>
              </a:rPr>
              <a:t>Wendy Clemons</a:t>
            </a:r>
            <a:endParaRPr lang="en-US"/>
          </a:p>
        </p:txBody>
      </p:sp>
      <p:sp>
        <p:nvSpPr>
          <p:cNvPr id="3" name="Title 2">
            <a:extLst>
              <a:ext uri="{FF2B5EF4-FFF2-40B4-BE49-F238E27FC236}">
                <a16:creationId xmlns:a16="http://schemas.microsoft.com/office/drawing/2014/main" id="{E009D2A2-2270-5645-8100-381AB0D38022}"/>
              </a:ext>
            </a:extLst>
          </p:cNvPr>
          <p:cNvSpPr>
            <a:spLocks noGrp="1"/>
          </p:cNvSpPr>
          <p:nvPr>
            <p:ph type="ctrTitle"/>
          </p:nvPr>
        </p:nvSpPr>
        <p:spPr>
          <a:xfrm>
            <a:off x="541338" y="500744"/>
            <a:ext cx="10050416" cy="3575362"/>
          </a:xfrm>
        </p:spPr>
        <p:txBody>
          <a:bodyPr>
            <a:normAutofit fontScale="90000"/>
          </a:bodyPr>
          <a:lstStyle/>
          <a:p>
            <a:r>
              <a:rPr lang="en-US" sz="4900">
                <a:latin typeface="Arial"/>
                <a:cs typeface="Arial"/>
              </a:rPr>
              <a:t>Office of Secondary Education </a:t>
            </a:r>
            <a:br>
              <a:rPr lang="en-US" sz="4900">
                <a:latin typeface="Arial"/>
                <a:cs typeface="Arial"/>
              </a:rPr>
            </a:br>
            <a:r>
              <a:rPr lang="en-US" sz="4900">
                <a:latin typeface="Arial"/>
                <a:cs typeface="Arial"/>
              </a:rPr>
              <a:t>Revisions to State Board Policy and MS Public and Non-Public School Accountability Standards, 2024</a:t>
            </a:r>
            <a:br>
              <a:rPr lang="en-US"/>
            </a:br>
            <a:endParaRPr lang="en-US">
              <a:latin typeface="Arial"/>
              <a:cs typeface="Arial"/>
            </a:endParaRPr>
          </a:p>
        </p:txBody>
      </p:sp>
    </p:spTree>
    <p:extLst>
      <p:ext uri="{BB962C8B-B14F-4D97-AF65-F5344CB8AC3E}">
        <p14:creationId xmlns:p14="http://schemas.microsoft.com/office/powerpoint/2010/main" val="438108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681C9-5B28-5313-7B29-3451D9D35CE9}"/>
              </a:ext>
            </a:extLst>
          </p:cNvPr>
          <p:cNvSpPr>
            <a:spLocks noGrp="1"/>
          </p:cNvSpPr>
          <p:nvPr>
            <p:ph type="title"/>
          </p:nvPr>
        </p:nvSpPr>
        <p:spPr/>
        <p:txBody>
          <a:bodyPr/>
          <a:lstStyle/>
          <a:p>
            <a:r>
              <a:rPr lang="en-US"/>
              <a:t>The Approved Courses for Elementary and Secondary Education Portal</a:t>
            </a:r>
          </a:p>
        </p:txBody>
      </p:sp>
      <p:pic>
        <p:nvPicPr>
          <p:cNvPr id="5" name="Picture 4" descr="A white oval with red edges&#10;&#10;AI-generated content may be incorrect.">
            <a:extLst>
              <a:ext uri="{FF2B5EF4-FFF2-40B4-BE49-F238E27FC236}">
                <a16:creationId xmlns:a16="http://schemas.microsoft.com/office/drawing/2014/main" id="{58D9CD03-43EE-3175-30FE-72D05E5DE15B}"/>
              </a:ext>
            </a:extLst>
          </p:cNvPr>
          <p:cNvPicPr>
            <a:picLocks noChangeAspect="1"/>
          </p:cNvPicPr>
          <p:nvPr/>
        </p:nvPicPr>
        <p:blipFill>
          <a:blip r:embed="rId2">
            <a:alphaModFix amt="0"/>
          </a:blip>
          <a:stretch>
            <a:fillRect/>
          </a:stretch>
        </p:blipFill>
        <p:spPr>
          <a:xfrm>
            <a:off x="847195" y="3332339"/>
            <a:ext cx="2200275" cy="1181100"/>
          </a:xfrm>
          <a:prstGeom prst="rect">
            <a:avLst/>
          </a:prstGeom>
        </p:spPr>
      </p:pic>
      <p:pic>
        <p:nvPicPr>
          <p:cNvPr id="17" name="Content Placeholder 16">
            <a:extLst>
              <a:ext uri="{FF2B5EF4-FFF2-40B4-BE49-F238E27FC236}">
                <a16:creationId xmlns:a16="http://schemas.microsoft.com/office/drawing/2014/main" id="{6BCA79DA-D030-5128-D434-D61B0DE12D31}"/>
              </a:ext>
            </a:extLst>
          </p:cNvPr>
          <p:cNvPicPr>
            <a:picLocks noGrp="1" noChangeAspect="1"/>
          </p:cNvPicPr>
          <p:nvPr>
            <p:ph idx="1"/>
          </p:nvPr>
        </p:nvPicPr>
        <p:blipFill>
          <a:blip r:embed="rId3"/>
          <a:stretch>
            <a:fillRect/>
          </a:stretch>
        </p:blipFill>
        <p:spPr>
          <a:xfrm>
            <a:off x="165100" y="1051065"/>
            <a:ext cx="12136367" cy="4936985"/>
          </a:xfrm>
        </p:spPr>
      </p:pic>
      <p:pic>
        <p:nvPicPr>
          <p:cNvPr id="8" name="Picture 7" descr="A red oval with black background&#10;&#10;AI-generated content may be incorrect.">
            <a:extLst>
              <a:ext uri="{FF2B5EF4-FFF2-40B4-BE49-F238E27FC236}">
                <a16:creationId xmlns:a16="http://schemas.microsoft.com/office/drawing/2014/main" id="{4F9A2AC9-E5E3-5F1F-5021-5FDD8B4B0E65}"/>
              </a:ext>
            </a:extLst>
          </p:cNvPr>
          <p:cNvPicPr>
            <a:picLocks noChangeAspect="1"/>
          </p:cNvPicPr>
          <p:nvPr/>
        </p:nvPicPr>
        <p:blipFill>
          <a:blip r:embed="rId4"/>
          <a:stretch>
            <a:fillRect/>
          </a:stretch>
        </p:blipFill>
        <p:spPr>
          <a:xfrm>
            <a:off x="2883751" y="3220655"/>
            <a:ext cx="1691628" cy="416689"/>
          </a:xfrm>
          <a:prstGeom prst="rect">
            <a:avLst/>
          </a:prstGeom>
        </p:spPr>
      </p:pic>
    </p:spTree>
    <p:extLst>
      <p:ext uri="{BB962C8B-B14F-4D97-AF65-F5344CB8AC3E}">
        <p14:creationId xmlns:p14="http://schemas.microsoft.com/office/powerpoint/2010/main" val="4267801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AC5BF-1AF4-1E01-9878-2B12970E9717}"/>
              </a:ext>
            </a:extLst>
          </p:cNvPr>
          <p:cNvSpPr>
            <a:spLocks noGrp="1"/>
          </p:cNvSpPr>
          <p:nvPr>
            <p:ph type="title"/>
          </p:nvPr>
        </p:nvSpPr>
        <p:spPr>
          <a:xfrm>
            <a:off x="412617" y="275585"/>
            <a:ext cx="11069399" cy="380298"/>
          </a:xfrm>
        </p:spPr>
        <p:txBody>
          <a:bodyPr/>
          <a:lstStyle/>
          <a:p>
            <a:r>
              <a:rPr lang="en-US"/>
              <a:t>Approved Courses for Elementary and Secondary Education Portal</a:t>
            </a:r>
          </a:p>
        </p:txBody>
      </p:sp>
      <p:pic>
        <p:nvPicPr>
          <p:cNvPr id="4" name="Content Placeholder 3" descr="A screenshot of a computer&#10;&#10;AI-generated content may be incorrect.">
            <a:extLst>
              <a:ext uri="{FF2B5EF4-FFF2-40B4-BE49-F238E27FC236}">
                <a16:creationId xmlns:a16="http://schemas.microsoft.com/office/drawing/2014/main" id="{522D33F5-C2B3-0458-0494-7FBC0AC2BBBD}"/>
              </a:ext>
            </a:extLst>
          </p:cNvPr>
          <p:cNvPicPr>
            <a:picLocks noGrp="1" noChangeAspect="1"/>
          </p:cNvPicPr>
          <p:nvPr>
            <p:ph idx="1"/>
          </p:nvPr>
        </p:nvPicPr>
        <p:blipFill>
          <a:blip r:embed="rId2"/>
          <a:stretch>
            <a:fillRect/>
          </a:stretch>
        </p:blipFill>
        <p:spPr>
          <a:xfrm>
            <a:off x="211291" y="908742"/>
            <a:ext cx="11772294" cy="5034881"/>
          </a:xfrm>
        </p:spPr>
      </p:pic>
      <p:sp>
        <p:nvSpPr>
          <p:cNvPr id="5" name="TextBox 4">
            <a:extLst>
              <a:ext uri="{FF2B5EF4-FFF2-40B4-BE49-F238E27FC236}">
                <a16:creationId xmlns:a16="http://schemas.microsoft.com/office/drawing/2014/main" id="{21E03AE0-3B6E-AB07-A05A-B7DB9D518360}"/>
              </a:ext>
            </a:extLst>
          </p:cNvPr>
          <p:cNvSpPr txBox="1"/>
          <p:nvPr/>
        </p:nvSpPr>
        <p:spPr>
          <a:xfrm>
            <a:off x="2903523" y="4638659"/>
            <a:ext cx="6396269" cy="461665"/>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l"/>
            <a:r>
              <a:rPr lang="en-US" sz="1200">
                <a:solidFill>
                  <a:srgbClr val="003B71"/>
                </a:solidFill>
                <a:ea typeface="+mn-lt"/>
                <a:cs typeface="+mn-lt"/>
              </a:rPr>
              <a:t>https://app.powerbi.com/view?r=eyJrIjoiNTdhYzRiYzUtZGYzNS00NzY5LTg4MTAtOTJiMjllNDc0MGYyIiwidCI6IjdlMzViMzQ0LTcxMDYtNDk4Yi05OTgwLTA1MTBhMTMyYjc3NyIsImMiOjF9</a:t>
            </a:r>
            <a:endParaRPr lang="en-US" sz="1200">
              <a:ea typeface="Calibri" panose="020F0502020204030204"/>
              <a:cs typeface="Calibri" panose="020F0502020204030204"/>
            </a:endParaRPr>
          </a:p>
        </p:txBody>
      </p:sp>
    </p:spTree>
    <p:extLst>
      <p:ext uri="{BB962C8B-B14F-4D97-AF65-F5344CB8AC3E}">
        <p14:creationId xmlns:p14="http://schemas.microsoft.com/office/powerpoint/2010/main" val="2503563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DA7A05-D254-418F-9AC9-DFA34CC775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406727-4DF7-611B-2A56-84F9049F8497}"/>
              </a:ext>
            </a:extLst>
          </p:cNvPr>
          <p:cNvSpPr>
            <a:spLocks noGrp="1"/>
          </p:cNvSpPr>
          <p:nvPr>
            <p:ph type="title"/>
          </p:nvPr>
        </p:nvSpPr>
        <p:spPr/>
        <p:txBody>
          <a:bodyPr/>
          <a:lstStyle/>
          <a:p>
            <a:r>
              <a:rPr lang="en-US"/>
              <a:t>The Approved Courses for Elementary and Secondary Education Portal</a:t>
            </a:r>
          </a:p>
        </p:txBody>
      </p:sp>
      <p:pic>
        <p:nvPicPr>
          <p:cNvPr id="5" name="Picture 4" descr="A white oval with red edges&#10;&#10;AI-generated content may be incorrect.">
            <a:extLst>
              <a:ext uri="{FF2B5EF4-FFF2-40B4-BE49-F238E27FC236}">
                <a16:creationId xmlns:a16="http://schemas.microsoft.com/office/drawing/2014/main" id="{7184D7F0-E737-5870-00DB-040D3CB5B0D9}"/>
              </a:ext>
            </a:extLst>
          </p:cNvPr>
          <p:cNvPicPr>
            <a:picLocks noChangeAspect="1"/>
          </p:cNvPicPr>
          <p:nvPr/>
        </p:nvPicPr>
        <p:blipFill>
          <a:blip r:embed="rId2">
            <a:alphaModFix amt="0"/>
          </a:blip>
          <a:stretch>
            <a:fillRect/>
          </a:stretch>
        </p:blipFill>
        <p:spPr>
          <a:xfrm>
            <a:off x="847195" y="3332339"/>
            <a:ext cx="2200275" cy="1181100"/>
          </a:xfrm>
          <a:prstGeom prst="rect">
            <a:avLst/>
          </a:prstGeom>
        </p:spPr>
      </p:pic>
      <p:pic>
        <p:nvPicPr>
          <p:cNvPr id="17" name="Content Placeholder 16">
            <a:extLst>
              <a:ext uri="{FF2B5EF4-FFF2-40B4-BE49-F238E27FC236}">
                <a16:creationId xmlns:a16="http://schemas.microsoft.com/office/drawing/2014/main" id="{2C6B110A-BBCE-F73C-1028-896FCB92D7C9}"/>
              </a:ext>
            </a:extLst>
          </p:cNvPr>
          <p:cNvPicPr>
            <a:picLocks noGrp="1" noChangeAspect="1"/>
          </p:cNvPicPr>
          <p:nvPr>
            <p:ph idx="1"/>
          </p:nvPr>
        </p:nvPicPr>
        <p:blipFill>
          <a:blip r:embed="rId3"/>
          <a:stretch>
            <a:fillRect/>
          </a:stretch>
        </p:blipFill>
        <p:spPr>
          <a:xfrm>
            <a:off x="165100" y="863846"/>
            <a:ext cx="12136367" cy="4936985"/>
          </a:xfrm>
        </p:spPr>
      </p:pic>
      <p:pic>
        <p:nvPicPr>
          <p:cNvPr id="8" name="Picture 7" descr="A red oval with black background&#10;&#10;AI-generated content may be incorrect.">
            <a:extLst>
              <a:ext uri="{FF2B5EF4-FFF2-40B4-BE49-F238E27FC236}">
                <a16:creationId xmlns:a16="http://schemas.microsoft.com/office/drawing/2014/main" id="{195284D2-65FD-3FC6-D229-D4135076B424}"/>
              </a:ext>
            </a:extLst>
          </p:cNvPr>
          <p:cNvPicPr>
            <a:picLocks noChangeAspect="1"/>
          </p:cNvPicPr>
          <p:nvPr/>
        </p:nvPicPr>
        <p:blipFill>
          <a:blip r:embed="rId4"/>
          <a:stretch>
            <a:fillRect/>
          </a:stretch>
        </p:blipFill>
        <p:spPr>
          <a:xfrm>
            <a:off x="3065990" y="3868355"/>
            <a:ext cx="2642660" cy="416689"/>
          </a:xfrm>
          <a:prstGeom prst="rect">
            <a:avLst/>
          </a:prstGeom>
        </p:spPr>
      </p:pic>
      <p:sp>
        <p:nvSpPr>
          <p:cNvPr id="4" name="TextBox 3">
            <a:extLst>
              <a:ext uri="{FF2B5EF4-FFF2-40B4-BE49-F238E27FC236}">
                <a16:creationId xmlns:a16="http://schemas.microsoft.com/office/drawing/2014/main" id="{CAC01E68-0947-3528-D500-09E284DE738D}"/>
              </a:ext>
            </a:extLst>
          </p:cNvPr>
          <p:cNvSpPr txBox="1"/>
          <p:nvPr/>
        </p:nvSpPr>
        <p:spPr>
          <a:xfrm>
            <a:off x="50800" y="6292807"/>
            <a:ext cx="10667999" cy="646331"/>
          </a:xfrm>
          <a:prstGeom prst="rect">
            <a:avLst/>
          </a:prstGeom>
          <a:noFill/>
        </p:spPr>
        <p:txBody>
          <a:bodyPr wrap="square">
            <a:spAutoFit/>
          </a:bodyPr>
          <a:lstStyle/>
          <a:p>
            <a:r>
              <a:rPr lang="en-US">
                <a:solidFill>
                  <a:schemeClr val="bg1"/>
                </a:solidFill>
                <a:hlinkClick r:id="rId5"/>
              </a:rPr>
              <a:t>https://mdek12.org/wp-content/uploads/sites/38/2025/05/MDE-Course-Code-Changes-24-25-and-25-26.xlsx</a:t>
            </a:r>
            <a:endParaRPr lang="en-US">
              <a:solidFill>
                <a:schemeClr val="bg1"/>
              </a:solidFill>
            </a:endParaRPr>
          </a:p>
          <a:p>
            <a:endParaRPr lang="en-US">
              <a:solidFill>
                <a:schemeClr val="bg1"/>
              </a:solidFill>
            </a:endParaRPr>
          </a:p>
        </p:txBody>
      </p:sp>
    </p:spTree>
    <p:extLst>
      <p:ext uri="{BB962C8B-B14F-4D97-AF65-F5344CB8AC3E}">
        <p14:creationId xmlns:p14="http://schemas.microsoft.com/office/powerpoint/2010/main" val="33210805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23889C-A3AA-2FF5-0BD9-3189A1BDEBC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9637F40-E682-A120-A0F4-C0E30DC990B3}"/>
              </a:ext>
            </a:extLst>
          </p:cNvPr>
          <p:cNvSpPr>
            <a:spLocks noGrp="1"/>
          </p:cNvSpPr>
          <p:nvPr>
            <p:ph type="sldNum" sz="quarter" idx="12"/>
          </p:nvPr>
        </p:nvSpPr>
        <p:spPr/>
        <p:txBody>
          <a:bodyPr/>
          <a:lstStyle/>
          <a:p>
            <a:fld id="{84E24DD3-0117-F947-8F74-C808912B5A2D}" type="slidenum">
              <a:rPr lang="en-US" smtClean="0"/>
              <a:t>13</a:t>
            </a:fld>
            <a:endParaRPr lang="en-US"/>
          </a:p>
        </p:txBody>
      </p:sp>
      <p:sp>
        <p:nvSpPr>
          <p:cNvPr id="3" name="Title 2">
            <a:extLst>
              <a:ext uri="{FF2B5EF4-FFF2-40B4-BE49-F238E27FC236}">
                <a16:creationId xmlns:a16="http://schemas.microsoft.com/office/drawing/2014/main" id="{23C7CFF4-5E42-3B05-8A31-6A7BC1486CDA}"/>
              </a:ext>
            </a:extLst>
          </p:cNvPr>
          <p:cNvSpPr>
            <a:spLocks noGrp="1"/>
          </p:cNvSpPr>
          <p:nvPr>
            <p:ph type="ctrTitle"/>
          </p:nvPr>
        </p:nvSpPr>
        <p:spPr/>
        <p:txBody>
          <a:bodyPr>
            <a:normAutofit fontScale="90000"/>
          </a:bodyPr>
          <a:lstStyle/>
          <a:p>
            <a:r>
              <a:rPr lang="en-US">
                <a:latin typeface="Arial"/>
                <a:cs typeface="Arial"/>
              </a:rPr>
              <a:t>SECONDARY POLICY REVISIONS</a:t>
            </a:r>
            <a:endParaRPr lang="en-US"/>
          </a:p>
        </p:txBody>
      </p:sp>
    </p:spTree>
    <p:extLst>
      <p:ext uri="{BB962C8B-B14F-4D97-AF65-F5344CB8AC3E}">
        <p14:creationId xmlns:p14="http://schemas.microsoft.com/office/powerpoint/2010/main" val="1072371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769B50-F790-C71F-2A22-FEC96DDC30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D5E6D8-762F-D830-BE06-1A44645BB74E}"/>
              </a:ext>
            </a:extLst>
          </p:cNvPr>
          <p:cNvSpPr>
            <a:spLocks noGrp="1"/>
          </p:cNvSpPr>
          <p:nvPr>
            <p:ph type="title"/>
          </p:nvPr>
        </p:nvSpPr>
        <p:spPr>
          <a:xfrm>
            <a:off x="144188" y="193196"/>
            <a:ext cx="11234057" cy="274320"/>
          </a:xfrm>
        </p:spPr>
        <p:txBody>
          <a:bodyPr/>
          <a:lstStyle/>
          <a:p>
            <a:r>
              <a:rPr lang="en-US">
                <a:latin typeface="Arial"/>
                <a:cs typeface="Arial"/>
              </a:rPr>
              <a:t>Policy proposals to the State Board of Education in April 2025 for SY 25-26</a:t>
            </a:r>
            <a:endParaRPr lang="en-US"/>
          </a:p>
        </p:txBody>
      </p:sp>
      <p:sp>
        <p:nvSpPr>
          <p:cNvPr id="23" name="Text Placeholder 5">
            <a:extLst>
              <a:ext uri="{FF2B5EF4-FFF2-40B4-BE49-F238E27FC236}">
                <a16:creationId xmlns:a16="http://schemas.microsoft.com/office/drawing/2014/main" id="{4C5FF154-7E81-AF40-A8A6-6EF7C8D4876A}"/>
              </a:ext>
            </a:extLst>
          </p:cNvPr>
          <p:cNvSpPr txBox="1">
            <a:spLocks/>
          </p:cNvSpPr>
          <p:nvPr/>
        </p:nvSpPr>
        <p:spPr>
          <a:xfrm>
            <a:off x="1093540" y="1412427"/>
            <a:ext cx="4628707" cy="4490312"/>
          </a:xfrm>
          <a:prstGeom prst="rect">
            <a:avLst/>
          </a:prstGeom>
          <a:solidFill>
            <a:srgbClr val="E9F7FE"/>
          </a:solidFill>
        </p:spPr>
        <p:txBody>
          <a:bodyPr lIns="274320" tIns="274320" rIns="274320" bIns="274320" anchor="t"/>
          <a:lst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970" lvl="1" indent="0">
              <a:buNone/>
            </a:pPr>
            <a:r>
              <a:rPr lang="en-US" sz="3200">
                <a:solidFill>
                  <a:srgbClr val="333333"/>
                </a:solidFill>
                <a:latin typeface="Arial"/>
                <a:cs typeface="Arial"/>
              </a:rPr>
              <a:t>Chapter 36, Rule 36.7</a:t>
            </a:r>
            <a:endParaRPr lang="en-US" sz="3200">
              <a:solidFill>
                <a:srgbClr val="595959"/>
              </a:solidFill>
              <a:latin typeface="Arial  "/>
              <a:cs typeface="Arial"/>
            </a:endParaRPr>
          </a:p>
          <a:p>
            <a:pPr marL="356870" lvl="1" indent="-342900"/>
            <a:r>
              <a:rPr lang="en-US" i="1">
                <a:latin typeface="Times New Roman"/>
                <a:cs typeface="Times New Roman"/>
              </a:rPr>
              <a:t>Early Graduation Policy. </a:t>
            </a:r>
            <a:r>
              <a:rPr lang="en-US">
                <a:latin typeface="Times New Roman"/>
                <a:cs typeface="Times New Roman"/>
              </a:rPr>
              <a:t>The purpose of the early graduation policy is to provide guidance to Local Education Agencies (LEAs) with early graduation opportunities. </a:t>
            </a:r>
          </a:p>
          <a:p>
            <a:pPr marL="356870" lvl="1" indent="-342900"/>
            <a:endParaRPr lang="en-US">
              <a:latin typeface="Times New Roman"/>
              <a:cs typeface="Times New Roman"/>
            </a:endParaRPr>
          </a:p>
          <a:p>
            <a:pPr marL="356870" lvl="1" indent="-342900"/>
            <a:endParaRPr lang="en-US" sz="2000">
              <a:latin typeface="Arial  "/>
              <a:cs typeface="Times New Roman"/>
            </a:endParaRPr>
          </a:p>
        </p:txBody>
      </p:sp>
      <p:sp>
        <p:nvSpPr>
          <p:cNvPr id="24" name="Rectangle 23">
            <a:extLst>
              <a:ext uri="{FF2B5EF4-FFF2-40B4-BE49-F238E27FC236}">
                <a16:creationId xmlns:a16="http://schemas.microsoft.com/office/drawing/2014/main" id="{294FC77B-EB93-88DD-C50A-7E6D52C82973}"/>
              </a:ext>
              <a:ext uri="{C183D7F6-B498-43B3-948B-1728B52AA6E4}">
                <adec:decorative xmlns:adec="http://schemas.microsoft.com/office/drawing/2017/decorative" val="1"/>
              </a:ext>
            </a:extLst>
          </p:cNvPr>
          <p:cNvSpPr/>
          <p:nvPr/>
        </p:nvSpPr>
        <p:spPr>
          <a:xfrm rot="5400000">
            <a:off x="3264047" y="-1059141"/>
            <a:ext cx="274320" cy="4628711"/>
          </a:xfrm>
          <a:prstGeom prst="rect">
            <a:avLst/>
          </a:prstGeom>
          <a:solidFill>
            <a:srgbClr val="A74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0D357"/>
              </a:solidFill>
            </a:endParaRPr>
          </a:p>
        </p:txBody>
      </p:sp>
      <p:sp>
        <p:nvSpPr>
          <p:cNvPr id="25" name="Text Placeholder 5">
            <a:extLst>
              <a:ext uri="{FF2B5EF4-FFF2-40B4-BE49-F238E27FC236}">
                <a16:creationId xmlns:a16="http://schemas.microsoft.com/office/drawing/2014/main" id="{7077DF49-80B7-BCD8-12B4-C10C264EB555}"/>
              </a:ext>
            </a:extLst>
          </p:cNvPr>
          <p:cNvSpPr txBox="1">
            <a:spLocks/>
          </p:cNvSpPr>
          <p:nvPr/>
        </p:nvSpPr>
        <p:spPr>
          <a:xfrm>
            <a:off x="6338479" y="1413148"/>
            <a:ext cx="4928988" cy="4469538"/>
          </a:xfrm>
          <a:prstGeom prst="rect">
            <a:avLst/>
          </a:prstGeom>
          <a:solidFill>
            <a:srgbClr val="E9F7FE"/>
          </a:solidFill>
        </p:spPr>
        <p:txBody>
          <a:bodyPr lIns="274320" tIns="274320" rIns="274320" bIns="274320" anchor="t"/>
          <a:lst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6870" lvl="1" indent="-342900"/>
            <a:r>
              <a:rPr lang="en-US" sz="2200">
                <a:latin typeface="Times New Roman"/>
                <a:cs typeface="Times New Roman"/>
              </a:rPr>
              <a:t>Early graduation is defined for this policy as successful completion of all existing standards required by both state and respective district prior to completing eight (8) semesters of high school work from the start of grade 9.</a:t>
            </a:r>
          </a:p>
          <a:p>
            <a:pPr marL="356870" lvl="1" indent="-342900"/>
            <a:r>
              <a:rPr lang="en-US" sz="2200">
                <a:latin typeface="Times New Roman"/>
                <a:cs typeface="Times New Roman"/>
              </a:rPr>
              <a:t>Comment period closes on May 19, 2025, and the final version will go back to the SBE for final approval on June 19, 2025.</a:t>
            </a:r>
            <a:endParaRPr lang="en-US" sz="2200">
              <a:latin typeface="Arial  "/>
            </a:endParaRPr>
          </a:p>
        </p:txBody>
      </p:sp>
      <p:sp>
        <p:nvSpPr>
          <p:cNvPr id="26" name="Rectangle 25">
            <a:extLst>
              <a:ext uri="{FF2B5EF4-FFF2-40B4-BE49-F238E27FC236}">
                <a16:creationId xmlns:a16="http://schemas.microsoft.com/office/drawing/2014/main" id="{9543474E-2D53-EA91-83C0-B8BEF5CB59A9}"/>
              </a:ext>
              <a:ext uri="{C183D7F6-B498-43B3-948B-1728B52AA6E4}">
                <adec:decorative xmlns:adec="http://schemas.microsoft.com/office/drawing/2017/decorative" val="1"/>
              </a:ext>
            </a:extLst>
          </p:cNvPr>
          <p:cNvSpPr/>
          <p:nvPr/>
        </p:nvSpPr>
        <p:spPr>
          <a:xfrm rot="5400000">
            <a:off x="8679811" y="-1209281"/>
            <a:ext cx="246323" cy="4928989"/>
          </a:xfrm>
          <a:prstGeom prst="rect">
            <a:avLst/>
          </a:prstGeom>
          <a:solidFill>
            <a:srgbClr val="A74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0D357"/>
              </a:solidFill>
            </a:endParaRPr>
          </a:p>
        </p:txBody>
      </p:sp>
      <p:pic>
        <p:nvPicPr>
          <p:cNvPr id="3" name="Picture 2" descr="A purple computer with a globe on the screen&#10;&#10;Description automatically generated">
            <a:extLst>
              <a:ext uri="{FF2B5EF4-FFF2-40B4-BE49-F238E27FC236}">
                <a16:creationId xmlns:a16="http://schemas.microsoft.com/office/drawing/2014/main" id="{FF178A2A-743B-B167-2BDC-E47403411F7E}"/>
              </a:ext>
            </a:extLst>
          </p:cNvPr>
          <p:cNvPicPr>
            <a:picLocks noChangeAspect="1"/>
          </p:cNvPicPr>
          <p:nvPr/>
        </p:nvPicPr>
        <p:blipFill>
          <a:blip r:embed="rId3"/>
          <a:stretch>
            <a:fillRect/>
          </a:stretch>
        </p:blipFill>
        <p:spPr>
          <a:xfrm>
            <a:off x="-1525422" y="3427578"/>
            <a:ext cx="3346545" cy="3346545"/>
          </a:xfrm>
          <a:prstGeom prst="rect">
            <a:avLst/>
          </a:prstGeom>
        </p:spPr>
      </p:pic>
    </p:spTree>
    <p:extLst>
      <p:ext uri="{BB962C8B-B14F-4D97-AF65-F5344CB8AC3E}">
        <p14:creationId xmlns:p14="http://schemas.microsoft.com/office/powerpoint/2010/main" val="27976630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23889C-A3AA-2FF5-0BD9-3189A1BDEBC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9637F40-E682-A120-A0F4-C0E30DC990B3}"/>
              </a:ext>
            </a:extLst>
          </p:cNvPr>
          <p:cNvSpPr>
            <a:spLocks noGrp="1"/>
          </p:cNvSpPr>
          <p:nvPr>
            <p:ph type="sldNum" sz="quarter" idx="12"/>
          </p:nvPr>
        </p:nvSpPr>
        <p:spPr/>
        <p:txBody>
          <a:bodyPr/>
          <a:lstStyle/>
          <a:p>
            <a:fld id="{84E24DD3-0117-F947-8F74-C808912B5A2D}" type="slidenum">
              <a:rPr lang="en-US" smtClean="0"/>
              <a:t>15</a:t>
            </a:fld>
            <a:endParaRPr lang="en-US"/>
          </a:p>
        </p:txBody>
      </p:sp>
      <p:sp>
        <p:nvSpPr>
          <p:cNvPr id="3" name="Title 2">
            <a:extLst>
              <a:ext uri="{FF2B5EF4-FFF2-40B4-BE49-F238E27FC236}">
                <a16:creationId xmlns:a16="http://schemas.microsoft.com/office/drawing/2014/main" id="{23C7CFF4-5E42-3B05-8A31-6A7BC1486CDA}"/>
              </a:ext>
            </a:extLst>
          </p:cNvPr>
          <p:cNvSpPr>
            <a:spLocks noGrp="1"/>
          </p:cNvSpPr>
          <p:nvPr>
            <p:ph type="ctrTitle"/>
          </p:nvPr>
        </p:nvSpPr>
        <p:spPr>
          <a:xfrm>
            <a:off x="821774" y="224493"/>
            <a:ext cx="10050416" cy="2954877"/>
          </a:xfrm>
        </p:spPr>
        <p:txBody>
          <a:bodyPr>
            <a:normAutofit fontScale="90000"/>
          </a:bodyPr>
          <a:lstStyle/>
          <a:p>
            <a:r>
              <a:rPr lang="en-US">
                <a:latin typeface="Arial"/>
                <a:cs typeface="Arial"/>
              </a:rPr>
              <a:t>MS Public and Non-Public Accountability Standards, 2025</a:t>
            </a:r>
            <a:endParaRPr lang="en-US"/>
          </a:p>
        </p:txBody>
      </p:sp>
    </p:spTree>
    <p:extLst>
      <p:ext uri="{BB962C8B-B14F-4D97-AF65-F5344CB8AC3E}">
        <p14:creationId xmlns:p14="http://schemas.microsoft.com/office/powerpoint/2010/main" val="2369311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306CE-46D2-23E5-37C2-C264A902A1A4}"/>
              </a:ext>
            </a:extLst>
          </p:cNvPr>
          <p:cNvSpPr>
            <a:spLocks noGrp="1"/>
          </p:cNvSpPr>
          <p:nvPr>
            <p:ph type="title"/>
          </p:nvPr>
        </p:nvSpPr>
        <p:spPr>
          <a:xfrm>
            <a:off x="157953" y="176793"/>
            <a:ext cx="11629472" cy="562266"/>
          </a:xfrm>
        </p:spPr>
        <p:txBody>
          <a:bodyPr/>
          <a:lstStyle/>
          <a:p>
            <a:r>
              <a:rPr lang="en-US" sz="2000">
                <a:latin typeface="Arial"/>
                <a:cs typeface="Arial"/>
              </a:rPr>
              <a:t>Secondary Revisions to Appendix A-5 of the MS Public School Accountability Standards</a:t>
            </a:r>
            <a:endParaRPr lang="en-US" sz="2000"/>
          </a:p>
        </p:txBody>
      </p:sp>
      <p:sp>
        <p:nvSpPr>
          <p:cNvPr id="5" name="Content Placeholder 2">
            <a:extLst>
              <a:ext uri="{FF2B5EF4-FFF2-40B4-BE49-F238E27FC236}">
                <a16:creationId xmlns:a16="http://schemas.microsoft.com/office/drawing/2014/main" id="{0FF64478-3199-7EBF-B2B4-931647071968}"/>
              </a:ext>
            </a:extLst>
          </p:cNvPr>
          <p:cNvSpPr txBox="1">
            <a:spLocks/>
          </p:cNvSpPr>
          <p:nvPr/>
        </p:nvSpPr>
        <p:spPr>
          <a:xfrm>
            <a:off x="409539" y="880382"/>
            <a:ext cx="11175415" cy="5097236"/>
          </a:xfrm>
          <a:prstGeom prst="rect">
            <a:avLst/>
          </a:prstGeom>
        </p:spPr>
        <p:txBody>
          <a:bodyPr lIns="91440" tIns="45720" rIns="91440" bIns="45720" anchor="t">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200">
                <a:solidFill>
                  <a:schemeClr val="tx1">
                    <a:lumMod val="65000"/>
                    <a:lumOff val="35000"/>
                  </a:schemeClr>
                </a:solidFill>
                <a:latin typeface="Arial"/>
                <a:cs typeface="Arial"/>
              </a:rPr>
              <a:t>The CPAS exam was removed from Appendix A-5 and clarification was provided for Career Pathways Assessment Blueprint.</a:t>
            </a:r>
            <a:endParaRPr lang="en-US" sz="11200">
              <a:solidFill>
                <a:schemeClr val="tx1">
                  <a:lumMod val="65000"/>
                  <a:lumOff val="35000"/>
                </a:schemeClr>
              </a:solidFill>
            </a:endParaRPr>
          </a:p>
          <a:p>
            <a:r>
              <a:rPr lang="en-US" sz="11200">
                <a:solidFill>
                  <a:schemeClr val="tx1">
                    <a:lumMod val="65000"/>
                    <a:lumOff val="35000"/>
                  </a:schemeClr>
                </a:solidFill>
                <a:latin typeface="Arial  "/>
                <a:ea typeface="+mn-lt"/>
                <a:cs typeface="+mn-lt"/>
              </a:rPr>
              <a:t>Include an additional </a:t>
            </a:r>
            <a:r>
              <a:rPr lang="en-US" sz="11200" b="1">
                <a:solidFill>
                  <a:schemeClr val="tx1">
                    <a:lumMod val="65000"/>
                    <a:lumOff val="35000"/>
                  </a:schemeClr>
                </a:solidFill>
                <a:latin typeface="Arial  "/>
                <a:ea typeface="+mn-lt"/>
                <a:cs typeface="+mn-lt"/>
              </a:rPr>
              <a:t>portfolio and exhibit option </a:t>
            </a:r>
            <a:r>
              <a:rPr lang="en-US" sz="11200">
                <a:solidFill>
                  <a:schemeClr val="tx1">
                    <a:lumMod val="65000"/>
                    <a:lumOff val="35000"/>
                  </a:schemeClr>
                </a:solidFill>
                <a:latin typeface="Arial  "/>
                <a:ea typeface="+mn-lt"/>
                <a:cs typeface="+mn-lt"/>
              </a:rPr>
              <a:t>in lieu of passing the end-of-course assessment.</a:t>
            </a:r>
          </a:p>
          <a:p>
            <a:pPr marL="0" indent="0">
              <a:buNone/>
            </a:pPr>
            <a:endParaRPr lang="en-US" sz="4400">
              <a:solidFill>
                <a:schemeClr val="tx1">
                  <a:lumMod val="65000"/>
                  <a:lumOff val="35000"/>
                </a:schemeClr>
              </a:solidFill>
              <a:latin typeface="Arial  "/>
              <a:ea typeface="+mn-lt"/>
              <a:cs typeface="Arial"/>
            </a:endParaRPr>
          </a:p>
          <a:p>
            <a:pPr lvl="1">
              <a:buFont typeface="Courier New" panose="020B0604020202020204" pitchFamily="34" charset="0"/>
              <a:buChar char="o"/>
            </a:pPr>
            <a:r>
              <a:rPr lang="en-US" sz="9600">
                <a:solidFill>
                  <a:schemeClr val="tx1">
                    <a:lumMod val="65000"/>
                    <a:lumOff val="35000"/>
                  </a:schemeClr>
                </a:solidFill>
                <a:ea typeface="+mn-lt"/>
                <a:cs typeface="+mn-lt"/>
              </a:rPr>
              <a:t>Only the second semester of the senior year of the corresponding ninth-grade cohort.</a:t>
            </a:r>
            <a:endParaRPr lang="en-US" sz="9600">
              <a:solidFill>
                <a:schemeClr val="tx1">
                  <a:lumMod val="65000"/>
                  <a:lumOff val="35000"/>
                </a:schemeClr>
              </a:solidFill>
              <a:latin typeface="Arial"/>
              <a:ea typeface="+mn-lt"/>
              <a:cs typeface="Arial"/>
            </a:endParaRPr>
          </a:p>
          <a:p>
            <a:pPr lvl="1">
              <a:buFont typeface="Courier New" panose="020B0604020202020204" pitchFamily="34" charset="0"/>
              <a:buChar char="o"/>
            </a:pPr>
            <a:r>
              <a:rPr lang="en-US" sz="9600">
                <a:solidFill>
                  <a:schemeClr val="tx1">
                    <a:lumMod val="65000"/>
                    <a:lumOff val="35000"/>
                  </a:schemeClr>
                </a:solidFill>
                <a:latin typeface="Calibri"/>
                <a:ea typeface="Calibri"/>
                <a:cs typeface="Calibri"/>
              </a:rPr>
              <a:t>The corresponding EOC assessment must have been taken during every available administration.</a:t>
            </a:r>
          </a:p>
          <a:p>
            <a:pPr lvl="1">
              <a:buFont typeface="Courier New" panose="020B0604020202020204" pitchFamily="34" charset="0"/>
              <a:buChar char="o"/>
            </a:pPr>
            <a:r>
              <a:rPr lang="en-US" sz="9600">
                <a:solidFill>
                  <a:schemeClr val="tx1">
                    <a:lumMod val="65000"/>
                    <a:lumOff val="35000"/>
                  </a:schemeClr>
                </a:solidFill>
                <a:latin typeface="Calibri"/>
                <a:ea typeface="Calibri"/>
                <a:cs typeface="Calibri"/>
              </a:rPr>
              <a:t>Eligibility requirements include attendance, GPA and discipline during the student’s junior and senior years.</a:t>
            </a:r>
          </a:p>
          <a:p>
            <a:pPr lvl="1">
              <a:buFont typeface="Courier New" panose="020B0604020202020204" pitchFamily="34" charset="0"/>
              <a:buChar char="o"/>
            </a:pPr>
            <a:r>
              <a:rPr lang="en-US" sz="9600">
                <a:solidFill>
                  <a:schemeClr val="tx1">
                    <a:lumMod val="65000"/>
                    <a:lumOff val="35000"/>
                  </a:schemeClr>
                </a:solidFill>
                <a:latin typeface="Calibri"/>
                <a:ea typeface="Calibri"/>
                <a:cs typeface="Calibri"/>
              </a:rPr>
              <a:t>All existing options provided in lieu of EOC currently in Appendix A-5 of the standards must be considered first.</a:t>
            </a:r>
          </a:p>
          <a:p>
            <a:pPr lvl="1">
              <a:buFont typeface="Courier New" panose="020B0604020202020204" pitchFamily="34" charset="0"/>
              <a:buChar char="o"/>
            </a:pPr>
            <a:r>
              <a:rPr lang="en-US" sz="9600">
                <a:solidFill>
                  <a:schemeClr val="tx1">
                    <a:lumMod val="65000"/>
                    <a:lumOff val="35000"/>
                  </a:schemeClr>
                </a:solidFill>
                <a:latin typeface="Calibri"/>
                <a:ea typeface="Calibri"/>
                <a:cs typeface="Calibri"/>
              </a:rPr>
              <a:t>A set of standards with curricula and scoring rubrics will be written and disseminated to districts for use.</a:t>
            </a:r>
          </a:p>
          <a:p>
            <a:endParaRPr lang="en-US" sz="7200">
              <a:solidFill>
                <a:schemeClr val="tx1">
                  <a:lumMod val="65000"/>
                  <a:lumOff val="35000"/>
                </a:schemeClr>
              </a:solidFill>
              <a:latin typeface="Arial  "/>
              <a:ea typeface="+mn-lt"/>
              <a:cs typeface="Arial"/>
            </a:endParaRPr>
          </a:p>
          <a:p>
            <a:pPr marL="0" indent="0">
              <a:buNone/>
            </a:pPr>
            <a:endParaRPr lang="en-US" sz="2400">
              <a:solidFill>
                <a:schemeClr val="tx1">
                  <a:lumMod val="65000"/>
                  <a:lumOff val="35000"/>
                </a:schemeClr>
              </a:solidFill>
              <a:latin typeface="Arial  "/>
              <a:ea typeface="+mn-lt"/>
              <a:cs typeface="Arial"/>
            </a:endParaRPr>
          </a:p>
          <a:p>
            <a:endParaRPr lang="en-US" sz="2400">
              <a:solidFill>
                <a:schemeClr val="tx1">
                  <a:lumMod val="65000"/>
                  <a:lumOff val="35000"/>
                </a:schemeClr>
              </a:solidFill>
              <a:latin typeface="Arial  "/>
              <a:ea typeface="+mn-lt"/>
              <a:cs typeface="Arial"/>
            </a:endParaRPr>
          </a:p>
          <a:p>
            <a:pPr marL="0" indent="0" algn="ctr">
              <a:buNone/>
            </a:pPr>
            <a:r>
              <a:rPr lang="en-US" sz="8000">
                <a:solidFill>
                  <a:schemeClr val="bg1"/>
                </a:solidFill>
                <a:latin typeface="Calibri"/>
                <a:ea typeface="Calibri"/>
                <a:cs typeface="Calibri"/>
              </a:rPr>
              <a:t>The policy and future standards, curriculum, rubrics and other resources may be accessed at </a:t>
            </a:r>
            <a:r>
              <a:rPr lang="en-US" sz="8000">
                <a:solidFill>
                  <a:schemeClr val="tx1">
                    <a:lumMod val="65000"/>
                    <a:lumOff val="35000"/>
                  </a:schemeClr>
                </a:solidFill>
                <a:latin typeface="Calibri"/>
                <a:ea typeface="Calibri"/>
                <a:cs typeface="Calibri"/>
                <a:hlinkClick r:id="rId2"/>
              </a:rPr>
              <a:t>https://mdek12.org/secondaryeducation/bridge-to-career-course/</a:t>
            </a:r>
            <a:endParaRPr lang="en-US" sz="8000">
              <a:solidFill>
                <a:schemeClr val="tx1">
                  <a:lumMod val="65000"/>
                  <a:lumOff val="35000"/>
                </a:schemeClr>
              </a:solidFill>
              <a:latin typeface="Calibri"/>
              <a:ea typeface="Calibri"/>
              <a:cs typeface="Calibri"/>
            </a:endParaRPr>
          </a:p>
          <a:p>
            <a:pPr marL="0" indent="0" algn="ctr">
              <a:buNone/>
            </a:pPr>
            <a:endParaRPr lang="en-US" sz="2400">
              <a:solidFill>
                <a:schemeClr val="tx1">
                  <a:lumMod val="65000"/>
                  <a:lumOff val="35000"/>
                </a:schemeClr>
              </a:solidFill>
              <a:latin typeface="Calibri"/>
              <a:ea typeface="Calibri"/>
              <a:cs typeface="Calibri"/>
            </a:endParaRPr>
          </a:p>
        </p:txBody>
      </p:sp>
    </p:spTree>
    <p:extLst>
      <p:ext uri="{BB962C8B-B14F-4D97-AF65-F5344CB8AC3E}">
        <p14:creationId xmlns:p14="http://schemas.microsoft.com/office/powerpoint/2010/main" val="5408681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B6CA9-8B8D-9CF5-9E0D-1D3ABDE70AFA}"/>
              </a:ext>
            </a:extLst>
          </p:cNvPr>
          <p:cNvSpPr>
            <a:spLocks noGrp="1"/>
          </p:cNvSpPr>
          <p:nvPr>
            <p:ph type="title"/>
          </p:nvPr>
        </p:nvSpPr>
        <p:spPr/>
        <p:txBody>
          <a:bodyPr/>
          <a:lstStyle/>
          <a:p>
            <a:r>
              <a:rPr lang="en-US">
                <a:latin typeface="Arial"/>
                <a:cs typeface="Arial"/>
              </a:rPr>
              <a:t>Additional revisions to the MS Public School Accountability Standards</a:t>
            </a:r>
            <a:endParaRPr lang="en-US"/>
          </a:p>
        </p:txBody>
      </p:sp>
      <p:sp>
        <p:nvSpPr>
          <p:cNvPr id="3" name="TextBox 2">
            <a:extLst>
              <a:ext uri="{FF2B5EF4-FFF2-40B4-BE49-F238E27FC236}">
                <a16:creationId xmlns:a16="http://schemas.microsoft.com/office/drawing/2014/main" id="{0E69FD32-BE66-33A2-844E-6F269CCC6D10}"/>
              </a:ext>
            </a:extLst>
          </p:cNvPr>
          <p:cNvSpPr txBox="1"/>
          <p:nvPr/>
        </p:nvSpPr>
        <p:spPr>
          <a:xfrm>
            <a:off x="413509" y="793100"/>
            <a:ext cx="11221616" cy="6678751"/>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457200" indent="-457200" fontAlgn="base">
              <a:buFont typeface="Arial"/>
              <a:buChar char="•"/>
            </a:pPr>
            <a:r>
              <a:rPr lang="en-US" sz="2400" b="1">
                <a:solidFill>
                  <a:srgbClr val="003B71"/>
                </a:solidFill>
                <a:latin typeface="Arial"/>
                <a:cs typeface="Arial"/>
              </a:rPr>
              <a:t>Clarification in Appendix A-6 through A-9</a:t>
            </a:r>
          </a:p>
          <a:p>
            <a:pPr marL="914400" lvl="1" indent="-457200">
              <a:buFont typeface="Wingdings"/>
              <a:buChar char="§"/>
            </a:pPr>
            <a:r>
              <a:rPr lang="en-US" sz="2000">
                <a:solidFill>
                  <a:schemeClr val="tx1">
                    <a:lumMod val="65000"/>
                    <a:lumOff val="35000"/>
                  </a:schemeClr>
                </a:solidFill>
                <a:latin typeface="Arial"/>
                <a:cs typeface="Arial"/>
              </a:rPr>
              <a:t>Reference to Compensatory changed to Supplemental in ELA and Mathematics</a:t>
            </a:r>
          </a:p>
          <a:p>
            <a:pPr marL="914400" lvl="1" indent="-457200">
              <a:buFont typeface="Wingdings"/>
              <a:buChar char="§"/>
            </a:pPr>
            <a:r>
              <a:rPr lang="en-US" sz="2000">
                <a:solidFill>
                  <a:schemeClr val="tx1">
                    <a:lumMod val="65000"/>
                    <a:lumOff val="35000"/>
                  </a:schemeClr>
                </a:solidFill>
                <a:latin typeface="Arial"/>
                <a:cs typeface="Arial"/>
              </a:rPr>
              <a:t>Reference to Accelerated English 9 and 10 removed</a:t>
            </a:r>
            <a:endParaRPr lang="en-US" sz="2000">
              <a:solidFill>
                <a:schemeClr val="tx1">
                  <a:lumMod val="65000"/>
                  <a:lumOff val="35000"/>
                </a:schemeClr>
              </a:solidFill>
              <a:latin typeface="Arial" panose="020B0604020202020204" pitchFamily="34" charset="0"/>
              <a:cs typeface="Arial" panose="020B0604020202020204" pitchFamily="34" charset="0"/>
            </a:endParaRPr>
          </a:p>
          <a:p>
            <a:pPr marL="914400" lvl="1" indent="-457200">
              <a:buFont typeface="Wingdings"/>
              <a:buChar char="§"/>
            </a:pPr>
            <a:r>
              <a:rPr lang="en-US" sz="2000">
                <a:solidFill>
                  <a:schemeClr val="tx1">
                    <a:lumMod val="65000"/>
                    <a:lumOff val="35000"/>
                  </a:schemeClr>
                </a:solidFill>
                <a:latin typeface="Arial"/>
                <a:cs typeface="Arial"/>
              </a:rPr>
              <a:t>Note that the Arts includes Dance, Media Arts, Music, Theatre, and Visual Arts</a:t>
            </a:r>
          </a:p>
          <a:p>
            <a:pPr marL="914400" lvl="1" indent="-457200">
              <a:buFont typeface="Wingdings"/>
              <a:buChar char="§"/>
            </a:pPr>
            <a:r>
              <a:rPr lang="en-US" sz="2000">
                <a:solidFill>
                  <a:schemeClr val="tx1">
                    <a:lumMod val="65000"/>
                    <a:lumOff val="35000"/>
                  </a:schemeClr>
                </a:solidFill>
                <a:latin typeface="Arial"/>
                <a:cs typeface="Arial"/>
              </a:rPr>
              <a:t>Dual credit in the CTE/JROTC endorsement may be academic or CTE</a:t>
            </a:r>
            <a:endParaRPr lang="en-US" sz="2000">
              <a:solidFill>
                <a:schemeClr val="tx1">
                  <a:lumMod val="65000"/>
                  <a:lumOff val="35000"/>
                </a:schemeClr>
              </a:solidFill>
              <a:latin typeface="Arial" panose="020B0604020202020204" pitchFamily="34" charset="0"/>
              <a:cs typeface="Arial" panose="020B0604020202020204" pitchFamily="34" charset="0"/>
            </a:endParaRPr>
          </a:p>
          <a:p>
            <a:pPr marL="914400" lvl="1" indent="-457200">
              <a:buFont typeface="Wingdings"/>
              <a:buChar char="§"/>
            </a:pPr>
            <a:r>
              <a:rPr lang="en-US" sz="2000">
                <a:solidFill>
                  <a:schemeClr val="tx1">
                    <a:lumMod val="65000"/>
                    <a:lumOff val="35000"/>
                  </a:schemeClr>
                </a:solidFill>
                <a:latin typeface="Arial"/>
                <a:cs typeface="Arial"/>
              </a:rPr>
              <a:t>Work-based learning must be credit-bearing</a:t>
            </a:r>
            <a:r>
              <a:rPr lang="en-US" sz="2400">
                <a:solidFill>
                  <a:schemeClr val="tx1">
                    <a:lumMod val="65000"/>
                    <a:lumOff val="35000"/>
                  </a:schemeClr>
                </a:solidFill>
                <a:latin typeface="Arial"/>
                <a:cs typeface="Arial"/>
              </a:rPr>
              <a:t> </a:t>
            </a:r>
            <a:endParaRPr lang="en-US" sz="2000">
              <a:solidFill>
                <a:schemeClr val="tx1">
                  <a:lumMod val="65000"/>
                  <a:lumOff val="35000"/>
                </a:schemeClr>
              </a:solidFill>
              <a:latin typeface="Arial" panose="020B0604020202020204" pitchFamily="34" charset="0"/>
              <a:cs typeface="Arial" panose="020B0604020202020204" pitchFamily="34" charset="0"/>
            </a:endParaRPr>
          </a:p>
          <a:p>
            <a:pPr lvl="1"/>
            <a:endParaRPr lang="en-US" sz="2000">
              <a:solidFill>
                <a:schemeClr val="tx1">
                  <a:lumMod val="49000"/>
                  <a:lumOff val="51000"/>
                </a:schemeClr>
              </a:solidFill>
              <a:latin typeface="Arial"/>
              <a:cs typeface="Arial"/>
            </a:endParaRPr>
          </a:p>
          <a:p>
            <a:pPr marL="457200" indent="-457200">
              <a:buFont typeface="Arial,Sans-Serif"/>
              <a:buChar char="•"/>
            </a:pPr>
            <a:r>
              <a:rPr lang="en-US" sz="2400" b="1">
                <a:solidFill>
                  <a:srgbClr val="003B71"/>
                </a:solidFill>
                <a:latin typeface="Arial"/>
                <a:cs typeface="Arial"/>
              </a:rPr>
              <a:t>Additions to Appendix A-12 and A-13</a:t>
            </a:r>
          </a:p>
          <a:p>
            <a:pPr marL="914400" lvl="1" indent="-457200">
              <a:buFont typeface="Wingdings"/>
              <a:buChar char="§"/>
            </a:pPr>
            <a:r>
              <a:rPr lang="en-US" sz="2000">
                <a:solidFill>
                  <a:schemeClr val="tx1">
                    <a:lumMod val="65000"/>
                    <a:lumOff val="35000"/>
                  </a:schemeClr>
                </a:solidFill>
                <a:latin typeface="Arial"/>
                <a:cs typeface="Arial"/>
              </a:rPr>
              <a:t>Multimedia as requirement met for Tech, Art or Advanced Elective</a:t>
            </a:r>
          </a:p>
          <a:p>
            <a:pPr marL="914400" lvl="1" indent="-457200">
              <a:buFont typeface="Wingdings"/>
              <a:buChar char="§"/>
            </a:pPr>
            <a:r>
              <a:rPr lang="en-US" sz="2000">
                <a:solidFill>
                  <a:schemeClr val="tx1">
                    <a:lumMod val="65000"/>
                    <a:lumOff val="35000"/>
                  </a:schemeClr>
                </a:solidFill>
                <a:latin typeface="Arial"/>
                <a:cs typeface="Arial"/>
              </a:rPr>
              <a:t>Health Science as requirement met for Science or Advanced Elective</a:t>
            </a:r>
          </a:p>
          <a:p>
            <a:pPr marL="914400" lvl="1" indent="-457200">
              <a:buFont typeface="Wingdings"/>
              <a:buChar char="§"/>
            </a:pPr>
            <a:r>
              <a:rPr lang="en-US" sz="2000">
                <a:solidFill>
                  <a:schemeClr val="tx1">
                    <a:lumMod val="65000"/>
                    <a:lumOff val="35000"/>
                  </a:schemeClr>
                </a:solidFill>
                <a:latin typeface="Arial"/>
                <a:cs typeface="Arial"/>
              </a:rPr>
              <a:t>PLTW Cyber Security substitutes or counts as technology or computer Science credit</a:t>
            </a:r>
          </a:p>
          <a:p>
            <a:pPr marL="914400" lvl="1" indent="-457200">
              <a:buFont typeface="Wingdings"/>
              <a:buChar char="§"/>
            </a:pPr>
            <a:r>
              <a:rPr lang="en-US" sz="2000">
                <a:solidFill>
                  <a:schemeClr val="tx1">
                    <a:lumMod val="65000"/>
                    <a:lumOff val="35000"/>
                  </a:schemeClr>
                </a:solidFill>
                <a:latin typeface="Arial"/>
                <a:cs typeface="Arial"/>
              </a:rPr>
              <a:t>Added a reference to Cambridge and IB meeting tech/computer science credit with MDE Office of Secondary Education approval</a:t>
            </a:r>
          </a:p>
          <a:p>
            <a:pPr lvl="1"/>
            <a:endParaRPr lang="en-US" sz="2000">
              <a:solidFill>
                <a:schemeClr val="tx1">
                  <a:lumMod val="65000"/>
                  <a:lumOff val="35000"/>
                </a:schemeClr>
              </a:solidFill>
              <a:latin typeface="Arial"/>
              <a:cs typeface="Arial"/>
            </a:endParaRPr>
          </a:p>
          <a:p>
            <a:pPr indent="-457200">
              <a:buFont typeface="Arial,Sans-Serif"/>
              <a:buChar char="•"/>
            </a:pPr>
            <a:r>
              <a:rPr lang="en-US" sz="2400" b="1">
                <a:solidFill>
                  <a:srgbClr val="003B71"/>
                </a:solidFill>
                <a:latin typeface="Arial"/>
                <a:cs typeface="Arial"/>
              </a:rPr>
              <a:t>Glossary</a:t>
            </a:r>
            <a:endParaRPr lang="en-US" sz="2400">
              <a:solidFill>
                <a:srgbClr val="000000"/>
              </a:solidFill>
              <a:latin typeface="Arial"/>
              <a:cs typeface="Arial"/>
            </a:endParaRPr>
          </a:p>
          <a:p>
            <a:pPr lvl="2" indent="-457200">
              <a:buFont typeface="Wingdings"/>
              <a:buChar char="§"/>
            </a:pPr>
            <a:r>
              <a:rPr lang="en-US" sz="2000">
                <a:solidFill>
                  <a:schemeClr val="tx1">
                    <a:lumMod val="65000"/>
                    <a:lumOff val="35000"/>
                  </a:schemeClr>
                </a:solidFill>
                <a:latin typeface="Arial"/>
                <a:cs typeface="Arial"/>
              </a:rPr>
              <a:t>Added a definition of Supplemental Course</a:t>
            </a:r>
          </a:p>
          <a:p>
            <a:pPr lvl="2" indent="-457200">
              <a:buFont typeface="Wingdings"/>
              <a:buChar char="§"/>
            </a:pPr>
            <a:endParaRPr lang="en-US" sz="2400" b="1">
              <a:solidFill>
                <a:srgbClr val="003B71"/>
              </a:solidFill>
              <a:latin typeface="Arial"/>
              <a:cs typeface="Arial"/>
            </a:endParaRPr>
          </a:p>
          <a:p>
            <a:pPr lvl="1"/>
            <a:endParaRPr lang="en-US" sz="2000" b="1">
              <a:solidFill>
                <a:srgbClr val="828282"/>
              </a:solidFill>
              <a:latin typeface="Arial"/>
              <a:cs typeface="Arial"/>
            </a:endParaRPr>
          </a:p>
          <a:p>
            <a:pPr marL="914400" lvl="1" indent="-457200">
              <a:buFont typeface="Wingdings"/>
              <a:buChar char="§"/>
            </a:pPr>
            <a:endParaRPr lang="en-US" sz="2400" b="1">
              <a:solidFill>
                <a:srgbClr val="003B71"/>
              </a:solidFill>
              <a:latin typeface="Arial"/>
              <a:cs typeface="Arial"/>
            </a:endParaRPr>
          </a:p>
          <a:p>
            <a:pPr marL="914400" lvl="1" indent="-457200">
              <a:buFont typeface="Wingdings"/>
              <a:buChar char="§"/>
            </a:pPr>
            <a:endParaRPr lang="en-US" sz="2400" b="1">
              <a:solidFill>
                <a:srgbClr val="003B71"/>
              </a:solidFill>
              <a:latin typeface="Arial"/>
              <a:cs typeface="Arial"/>
            </a:endParaRPr>
          </a:p>
        </p:txBody>
      </p:sp>
    </p:spTree>
    <p:extLst>
      <p:ext uri="{BB962C8B-B14F-4D97-AF65-F5344CB8AC3E}">
        <p14:creationId xmlns:p14="http://schemas.microsoft.com/office/powerpoint/2010/main" val="4205597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1876D4-64CA-CE4C-8E5E-09956B96310A}"/>
              </a:ext>
            </a:extLst>
          </p:cNvPr>
          <p:cNvSpPr txBox="1"/>
          <p:nvPr/>
        </p:nvSpPr>
        <p:spPr>
          <a:xfrm>
            <a:off x="10951779" y="4656083"/>
            <a:ext cx="0" cy="0"/>
          </a:xfrm>
          <a:prstGeom prst="rect">
            <a:avLst/>
          </a:prstGeom>
        </p:spPr>
        <p:txBody>
          <a:bodyPr vert="horz" wrap="none" lIns="91440" tIns="45720" rIns="91440" bIns="45720" rtlCol="0" anchor="ctr">
            <a:noAutofit/>
          </a:bodyPr>
          <a:lstStyle/>
          <a:p>
            <a:pPr algn="l" fontAlgn="base"/>
            <a:endParaRPr lang="en-US" sz="8000" b="1">
              <a:solidFill>
                <a:srgbClr val="003B7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773337B0-337B-26F8-5A84-6F64D4A46B10}"/>
              </a:ext>
            </a:extLst>
          </p:cNvPr>
          <p:cNvSpPr txBox="1"/>
          <p:nvPr/>
        </p:nvSpPr>
        <p:spPr>
          <a:xfrm>
            <a:off x="621792" y="2212848"/>
            <a:ext cx="8869680" cy="1216152"/>
          </a:xfrm>
          <a:prstGeom prst="rect">
            <a:avLst/>
          </a:prstGeom>
        </p:spPr>
        <p:txBody>
          <a:bodyPr vert="horz" wrap="square" lIns="91440" tIns="45720" rIns="91440" bIns="45720" rtlCol="0" anchor="ctr">
            <a:noAutofit/>
          </a:bodyPr>
          <a:lstStyle/>
          <a:p>
            <a:pPr algn="l" fontAlgn="base"/>
            <a:r>
              <a:rPr lang="en-US" sz="8000" b="1">
                <a:solidFill>
                  <a:srgbClr val="003B71"/>
                </a:solidFill>
                <a:latin typeface="Arial" panose="020B0604020202020204" pitchFamily="34" charset="0"/>
                <a:cs typeface="Arial" panose="020B0604020202020204" pitchFamily="34" charset="0"/>
              </a:rPr>
              <a:t>Questions?</a:t>
            </a:r>
          </a:p>
        </p:txBody>
      </p:sp>
    </p:spTree>
    <p:extLst>
      <p:ext uri="{BB962C8B-B14F-4D97-AF65-F5344CB8AC3E}">
        <p14:creationId xmlns:p14="http://schemas.microsoft.com/office/powerpoint/2010/main" val="659537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40A7D-7632-7B09-02B2-C40A55B47072}"/>
              </a:ext>
            </a:extLst>
          </p:cNvPr>
          <p:cNvSpPr>
            <a:spLocks noGrp="1"/>
          </p:cNvSpPr>
          <p:nvPr>
            <p:ph type="title"/>
          </p:nvPr>
        </p:nvSpPr>
        <p:spPr/>
        <p:txBody>
          <a:bodyPr/>
          <a:lstStyle/>
          <a:p>
            <a:r>
              <a:rPr lang="en-US">
                <a:latin typeface="Arial"/>
                <a:cs typeface="Arial"/>
              </a:rPr>
              <a:t>MS Public School Accountability Standards, 2025</a:t>
            </a:r>
            <a:endParaRPr lang="en-US"/>
          </a:p>
        </p:txBody>
      </p:sp>
      <p:sp>
        <p:nvSpPr>
          <p:cNvPr id="3" name="Content Placeholder 2">
            <a:extLst>
              <a:ext uri="{FF2B5EF4-FFF2-40B4-BE49-F238E27FC236}">
                <a16:creationId xmlns:a16="http://schemas.microsoft.com/office/drawing/2014/main" id="{6A1A8D43-264E-80D5-FC8D-5AE6C28B65AE}"/>
              </a:ext>
            </a:extLst>
          </p:cNvPr>
          <p:cNvSpPr>
            <a:spLocks noGrp="1"/>
          </p:cNvSpPr>
          <p:nvPr>
            <p:ph idx="1"/>
          </p:nvPr>
        </p:nvSpPr>
        <p:spPr>
          <a:xfrm>
            <a:off x="5544765" y="2042146"/>
            <a:ext cx="6303523" cy="3547383"/>
          </a:xfrm>
        </p:spPr>
        <p:txBody>
          <a:bodyPr vert="horz" lIns="91440" tIns="45720" rIns="91440" bIns="45720" rtlCol="0" anchor="t">
            <a:normAutofit/>
          </a:bodyPr>
          <a:lstStyle/>
          <a:p>
            <a:r>
              <a:rPr lang="en-US" sz="2400">
                <a:latin typeface="Arial"/>
                <a:cs typeface="Arial"/>
              </a:rPr>
              <a:t>Dr. Lance Evans and Dr. Paula Vanderford</a:t>
            </a:r>
          </a:p>
          <a:p>
            <a:r>
              <a:rPr lang="en-US" sz="2400">
                <a:latin typeface="Arial"/>
                <a:cs typeface="Arial"/>
              </a:rPr>
              <a:t>Heather Morrison, Director of P-20</a:t>
            </a:r>
          </a:p>
          <a:p>
            <a:r>
              <a:rPr lang="en-US" sz="2400">
                <a:latin typeface="Arial"/>
                <a:cs typeface="Arial"/>
              </a:rPr>
              <a:t>Office of Secondary Education</a:t>
            </a:r>
          </a:p>
          <a:p>
            <a:r>
              <a:rPr lang="en-US" sz="2400">
                <a:latin typeface="Arial"/>
                <a:cs typeface="Arial"/>
              </a:rPr>
              <a:t>Office of Career and Technical Education</a:t>
            </a:r>
          </a:p>
          <a:p>
            <a:r>
              <a:rPr lang="en-US" sz="2400">
                <a:latin typeface="Arial"/>
                <a:cs typeface="Arial"/>
              </a:rPr>
              <a:t>Office of Accreditation</a:t>
            </a:r>
          </a:p>
          <a:p>
            <a:pPr marL="0" indent="0">
              <a:buNone/>
            </a:pPr>
            <a:endParaRPr lang="en-US" sz="2400">
              <a:latin typeface="Arial"/>
              <a:cs typeface="Arial"/>
            </a:endParaRPr>
          </a:p>
          <a:p>
            <a:endParaRPr lang="en-US" sz="2400">
              <a:latin typeface="Arial"/>
              <a:cs typeface="Arial"/>
            </a:endParaRPr>
          </a:p>
          <a:p>
            <a:endParaRPr lang="en-US" sz="2400">
              <a:latin typeface="Arial"/>
              <a:cs typeface="Arial"/>
            </a:endParaRPr>
          </a:p>
        </p:txBody>
      </p:sp>
      <p:sp>
        <p:nvSpPr>
          <p:cNvPr id="6" name="TextBox 5">
            <a:extLst>
              <a:ext uri="{FF2B5EF4-FFF2-40B4-BE49-F238E27FC236}">
                <a16:creationId xmlns:a16="http://schemas.microsoft.com/office/drawing/2014/main" id="{6350FCC9-9C62-4B94-6CFA-EC6B09526FD2}"/>
              </a:ext>
            </a:extLst>
          </p:cNvPr>
          <p:cNvSpPr txBox="1"/>
          <p:nvPr/>
        </p:nvSpPr>
        <p:spPr>
          <a:xfrm>
            <a:off x="8561373" y="4531540"/>
            <a:ext cx="0" cy="0"/>
          </a:xfrm>
          <a:prstGeom prst="rect">
            <a:avLst/>
          </a:prstGeom>
        </p:spPr>
        <p:txBody>
          <a:bodyPr vert="horz" wrap="none" lIns="91440" tIns="45720" rIns="91440" bIns="45720" rtlCol="0" anchor="ctr">
            <a:noAutofit/>
          </a:bodyPr>
          <a:lstStyle/>
          <a:p>
            <a:pPr algn="l" fontAlgn="base"/>
            <a:endParaRPr lang="en-US" sz="8000" b="1">
              <a:solidFill>
                <a:srgbClr val="003B71"/>
              </a:solidFill>
              <a:latin typeface="Arial" panose="020B0604020202020204" pitchFamily="34" charset="0"/>
              <a:cs typeface="Arial" panose="020B0604020202020204" pitchFamily="34" charset="0"/>
            </a:endParaRPr>
          </a:p>
        </p:txBody>
      </p:sp>
      <p:pic>
        <p:nvPicPr>
          <p:cNvPr id="1028" name="Picture 4" descr="Thank You Clipart | Customize Color | PresenterMedia.com">
            <a:extLst>
              <a:ext uri="{FF2B5EF4-FFF2-40B4-BE49-F238E27FC236}">
                <a16:creationId xmlns:a16="http://schemas.microsoft.com/office/drawing/2014/main" id="{3A1D7A4A-B893-AECD-FE74-85352CD228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5159829" cy="3547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3383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8FA50-6086-8A4F-99F6-6737B35FFBC4}"/>
              </a:ext>
            </a:extLst>
          </p:cNvPr>
          <p:cNvSpPr>
            <a:spLocks noGrp="1"/>
          </p:cNvSpPr>
          <p:nvPr>
            <p:ph type="title"/>
          </p:nvPr>
        </p:nvSpPr>
        <p:spPr/>
        <p:txBody>
          <a:bodyPr/>
          <a:lstStyle/>
          <a:p>
            <a:r>
              <a:rPr lang="en-US"/>
              <a:t>Mississippi Department of Education</a:t>
            </a:r>
          </a:p>
        </p:txBody>
      </p:sp>
      <p:sp>
        <p:nvSpPr>
          <p:cNvPr id="3" name="Slide Number Placeholder 2">
            <a:extLst>
              <a:ext uri="{FF2B5EF4-FFF2-40B4-BE49-F238E27FC236}">
                <a16:creationId xmlns:a16="http://schemas.microsoft.com/office/drawing/2014/main" id="{2204A568-B0BD-8645-A781-E5705AA4E542}"/>
              </a:ext>
            </a:extLst>
          </p:cNvPr>
          <p:cNvSpPr>
            <a:spLocks noGrp="1"/>
          </p:cNvSpPr>
          <p:nvPr>
            <p:ph type="sldNum" sz="quarter" idx="12"/>
          </p:nvPr>
        </p:nvSpPr>
        <p:spPr/>
        <p:txBody>
          <a:bodyPr/>
          <a:lstStyle/>
          <a:p>
            <a:fld id="{84E24DD3-0117-F947-8F74-C808912B5A2D}" type="slidenum">
              <a:rPr lang="en-US" smtClean="0"/>
              <a:pPr/>
              <a:t>3</a:t>
            </a:fld>
            <a:endParaRPr lang="en-US"/>
          </a:p>
        </p:txBody>
      </p:sp>
      <p:sp>
        <p:nvSpPr>
          <p:cNvPr id="4" name="TextBox 3">
            <a:extLst>
              <a:ext uri="{FF2B5EF4-FFF2-40B4-BE49-F238E27FC236}">
                <a16:creationId xmlns:a16="http://schemas.microsoft.com/office/drawing/2014/main" id="{00CFF6A6-BF8E-A68E-0772-B1227667D5E5}"/>
              </a:ext>
            </a:extLst>
          </p:cNvPr>
          <p:cNvSpPr txBox="1"/>
          <p:nvPr/>
        </p:nvSpPr>
        <p:spPr>
          <a:xfrm>
            <a:off x="8463064" y="1601821"/>
            <a:ext cx="0" cy="0"/>
          </a:xfrm>
          <a:prstGeom prst="rect">
            <a:avLst/>
          </a:prstGeom>
        </p:spPr>
        <p:txBody>
          <a:bodyPr vert="horz" wrap="none" lIns="91440" tIns="45720" rIns="91440" bIns="45720" rtlCol="0" anchor="ctr">
            <a:noAutofit/>
          </a:bodyPr>
          <a:lstStyle/>
          <a:p>
            <a:pPr algn="l" fontAlgn="base"/>
            <a:endParaRPr lang="en-US" sz="8000" b="1">
              <a:solidFill>
                <a:srgbClr val="003B7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CF971318-708C-A898-4D00-EC1D86B16EB4}"/>
              </a:ext>
            </a:extLst>
          </p:cNvPr>
          <p:cNvSpPr txBox="1"/>
          <p:nvPr/>
        </p:nvSpPr>
        <p:spPr>
          <a:xfrm>
            <a:off x="3644630" y="2529191"/>
            <a:ext cx="0" cy="0"/>
          </a:xfrm>
          <a:prstGeom prst="rect">
            <a:avLst/>
          </a:prstGeom>
        </p:spPr>
        <p:txBody>
          <a:bodyPr vert="horz" wrap="none" lIns="91440" tIns="45720" rIns="91440" bIns="45720" rtlCol="0" anchor="ctr">
            <a:noAutofit/>
          </a:bodyPr>
          <a:lstStyle/>
          <a:p>
            <a:pPr algn="l" fontAlgn="base"/>
            <a:endParaRPr lang="en-US" sz="8000" b="1">
              <a:solidFill>
                <a:srgbClr val="003B7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5570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44AED0-6231-0542-A6C2-424358F916F2}"/>
              </a:ext>
            </a:extLst>
          </p:cNvPr>
          <p:cNvSpPr>
            <a:spLocks noGrp="1"/>
          </p:cNvSpPr>
          <p:nvPr>
            <p:ph type="sldNum" sz="quarter" idx="12"/>
          </p:nvPr>
        </p:nvSpPr>
        <p:spPr/>
        <p:txBody>
          <a:bodyPr/>
          <a:lstStyle/>
          <a:p>
            <a:fld id="{84E24DD3-0117-F947-8F74-C808912B5A2D}" type="slidenum">
              <a:rPr lang="en-US" smtClean="0"/>
              <a:pPr/>
              <a:t>4</a:t>
            </a:fld>
            <a:endParaRPr lang="en-US"/>
          </a:p>
        </p:txBody>
      </p:sp>
      <p:sp>
        <p:nvSpPr>
          <p:cNvPr id="6" name="Title 4">
            <a:extLst>
              <a:ext uri="{FF2B5EF4-FFF2-40B4-BE49-F238E27FC236}">
                <a16:creationId xmlns:a16="http://schemas.microsoft.com/office/drawing/2014/main" id="{4AD9B96B-BE1E-DA46-BD10-0F34714B937F}"/>
              </a:ext>
            </a:extLst>
          </p:cNvPr>
          <p:cNvSpPr>
            <a:spLocks noGrp="1"/>
          </p:cNvSpPr>
          <p:nvPr>
            <p:ph type="title" idx="4294967295"/>
          </p:nvPr>
        </p:nvSpPr>
        <p:spPr>
          <a:xfrm>
            <a:off x="413295" y="291882"/>
            <a:ext cx="10515600" cy="365125"/>
          </a:xfrm>
        </p:spPr>
        <p:txBody>
          <a:bodyPr>
            <a:normAutofit fontScale="90000"/>
          </a:bodyPr>
          <a:lstStyle/>
          <a:p>
            <a:r>
              <a:rPr lang="en-US" sz="2700" b="1">
                <a:solidFill>
                  <a:srgbClr val="003B71"/>
                </a:solidFill>
                <a:latin typeface="Arial"/>
                <a:ea typeface="+mn-ea"/>
                <a:cs typeface="Arial"/>
              </a:rPr>
              <a:t>State Board of Education  </a:t>
            </a:r>
            <a:r>
              <a:rPr lang="en-US" sz="2000" spc="200">
                <a:solidFill>
                  <a:srgbClr val="003B71"/>
                </a:solidFill>
                <a:latin typeface="Arial Narrow"/>
                <a:ea typeface="+mn-ea"/>
                <a:cs typeface="Arial Narrow" panose="020B0604020202020204" pitchFamily="34" charset="0"/>
              </a:rPr>
              <a:t>STRATEGIC PLAN GOALS</a:t>
            </a:r>
            <a:endParaRPr lang="en-US" sz="2000" spc="200">
              <a:solidFill>
                <a:srgbClr val="003B71"/>
              </a:solidFill>
              <a:latin typeface="Arial Narrow" panose="020B0604020202020204" pitchFamily="34" charset="0"/>
              <a:ea typeface="+mn-ea"/>
              <a:cs typeface="Arial Narrow" panose="020B0604020202020204" pitchFamily="34" charset="0"/>
            </a:endParaRPr>
          </a:p>
        </p:txBody>
      </p:sp>
    </p:spTree>
    <p:extLst>
      <p:ext uri="{BB962C8B-B14F-4D97-AF65-F5344CB8AC3E}">
        <p14:creationId xmlns:p14="http://schemas.microsoft.com/office/powerpoint/2010/main" val="450809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descr="Internet with solid fill">
            <a:extLst>
              <a:ext uri="{FF2B5EF4-FFF2-40B4-BE49-F238E27FC236}">
                <a16:creationId xmlns:a16="http://schemas.microsoft.com/office/drawing/2014/main" id="{56997835-BCB6-A948-826E-C2FECE2C6E39}"/>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032055" y="1726291"/>
            <a:ext cx="3155675" cy="3155675"/>
          </a:xfrm>
          <a:prstGeom prst="rect">
            <a:avLst/>
          </a:prstGeom>
        </p:spPr>
      </p:pic>
      <p:sp>
        <p:nvSpPr>
          <p:cNvPr id="3" name="Content Placeholder 2">
            <a:extLst>
              <a:ext uri="{FF2B5EF4-FFF2-40B4-BE49-F238E27FC236}">
                <a16:creationId xmlns:a16="http://schemas.microsoft.com/office/drawing/2014/main" id="{CD44F489-2A89-6A49-B16C-6EB0D04D7072}"/>
              </a:ext>
            </a:extLst>
          </p:cNvPr>
          <p:cNvSpPr>
            <a:spLocks noGrp="1"/>
          </p:cNvSpPr>
          <p:nvPr>
            <p:ph idx="1"/>
          </p:nvPr>
        </p:nvSpPr>
        <p:spPr>
          <a:xfrm>
            <a:off x="2309360" y="1365955"/>
            <a:ext cx="8483229" cy="4438352"/>
          </a:xfrm>
        </p:spPr>
        <p:txBody>
          <a:bodyPr>
            <a:normAutofit/>
          </a:bodyPr>
          <a:lstStyle/>
          <a:p>
            <a:r>
              <a:rPr lang="en-US" sz="2400"/>
              <a:t>Draft of the accessible version of 2025 MS CCRS will be up by the end of the week on secondary curriculum pages.</a:t>
            </a:r>
          </a:p>
          <a:p>
            <a:r>
              <a:rPr lang="en-US" sz="2400"/>
              <a:t>Finalizing accessible version to be released on MDE website soon</a:t>
            </a:r>
          </a:p>
          <a:p>
            <a:r>
              <a:rPr lang="en-US" sz="2400"/>
              <a:t>2016 CCRS and all associated supporting resources will be removed July 1, 2025</a:t>
            </a:r>
          </a:p>
          <a:p>
            <a:pPr lvl="1">
              <a:buFont typeface="Courier New" panose="02070309020205020404" pitchFamily="49" charset="0"/>
              <a:buChar char="o"/>
            </a:pPr>
            <a:r>
              <a:rPr lang="en-US" sz="2000"/>
              <a:t>2016 Scaffolding Documents will be replaced by new resource: 2025 MS CCRS Navigators</a:t>
            </a:r>
          </a:p>
          <a:p>
            <a:pPr lvl="1">
              <a:buFont typeface="Courier New" panose="02070309020205020404" pitchFamily="49" charset="0"/>
              <a:buChar char="o"/>
            </a:pPr>
            <a:r>
              <a:rPr lang="en-US" sz="2000"/>
              <a:t>2021 Instructional Planning Guides will be updated to reflect 2025 MS CCRS</a:t>
            </a:r>
          </a:p>
        </p:txBody>
      </p:sp>
      <p:sp>
        <p:nvSpPr>
          <p:cNvPr id="4" name="Text Placeholder 3">
            <a:extLst>
              <a:ext uri="{FF2B5EF4-FFF2-40B4-BE49-F238E27FC236}">
                <a16:creationId xmlns:a16="http://schemas.microsoft.com/office/drawing/2014/main" id="{6F2D9E8F-E0C8-DA45-BB80-4D935160838C}"/>
              </a:ext>
            </a:extLst>
          </p:cNvPr>
          <p:cNvSpPr>
            <a:spLocks noGrp="1"/>
          </p:cNvSpPr>
          <p:nvPr>
            <p:ph type="body" sz="quarter" idx="10"/>
          </p:nvPr>
        </p:nvSpPr>
        <p:spPr>
          <a:xfrm>
            <a:off x="412619" y="903288"/>
            <a:ext cx="9073444" cy="461962"/>
          </a:xfrm>
        </p:spPr>
        <p:txBody>
          <a:bodyPr>
            <a:normAutofit/>
          </a:bodyPr>
          <a:lstStyle/>
          <a:p>
            <a:r>
              <a:rPr lang="en-US" sz="2000">
                <a:solidFill>
                  <a:schemeClr val="tx1">
                    <a:lumMod val="65000"/>
                    <a:lumOff val="35000"/>
                  </a:schemeClr>
                </a:solidFill>
              </a:rPr>
              <a:t>2025 MS CCRS for English Language Arts and Mathematics</a:t>
            </a:r>
          </a:p>
        </p:txBody>
      </p:sp>
      <p:sp>
        <p:nvSpPr>
          <p:cNvPr id="2" name="Title 1">
            <a:extLst>
              <a:ext uri="{FF2B5EF4-FFF2-40B4-BE49-F238E27FC236}">
                <a16:creationId xmlns:a16="http://schemas.microsoft.com/office/drawing/2014/main" id="{29DFA4D2-530C-7547-9299-AB208588684F}"/>
              </a:ext>
            </a:extLst>
          </p:cNvPr>
          <p:cNvSpPr>
            <a:spLocks noGrp="1"/>
          </p:cNvSpPr>
          <p:nvPr>
            <p:ph type="title"/>
          </p:nvPr>
        </p:nvSpPr>
        <p:spPr/>
        <p:txBody>
          <a:bodyPr/>
          <a:lstStyle/>
          <a:p>
            <a:r>
              <a:rPr lang="en-US"/>
              <a:t>Readopted ELA and Math Standards for 2025-2026</a:t>
            </a:r>
          </a:p>
        </p:txBody>
      </p:sp>
      <p:sp>
        <p:nvSpPr>
          <p:cNvPr id="7" name="TextBox 6">
            <a:extLst>
              <a:ext uri="{FF2B5EF4-FFF2-40B4-BE49-F238E27FC236}">
                <a16:creationId xmlns:a16="http://schemas.microsoft.com/office/drawing/2014/main" id="{03340789-8C9B-6B52-32F4-44E1ACFCFA04}"/>
              </a:ext>
            </a:extLst>
          </p:cNvPr>
          <p:cNvSpPr txBox="1"/>
          <p:nvPr/>
        </p:nvSpPr>
        <p:spPr>
          <a:xfrm>
            <a:off x="853601" y="6213083"/>
            <a:ext cx="6609944" cy="954107"/>
          </a:xfrm>
          <a:prstGeom prst="rect">
            <a:avLst/>
          </a:prstGeom>
          <a:noFill/>
        </p:spPr>
        <p:txBody>
          <a:bodyPr wrap="square">
            <a:spAutoFit/>
          </a:bodyPr>
          <a:lstStyle/>
          <a:p>
            <a:r>
              <a:rPr lang="en-US" sz="2800">
                <a:solidFill>
                  <a:schemeClr val="bg1"/>
                </a:solidFill>
                <a:hlinkClick r:id="rId5"/>
              </a:rPr>
              <a:t>https://mdek12.org/secondaryeducation/</a:t>
            </a:r>
            <a:endParaRPr lang="en-US" sz="2800">
              <a:solidFill>
                <a:schemeClr val="bg1"/>
              </a:solidFill>
            </a:endParaRPr>
          </a:p>
          <a:p>
            <a:endParaRPr lang="en-US" sz="2800">
              <a:solidFill>
                <a:schemeClr val="bg1"/>
              </a:solidFill>
            </a:endParaRPr>
          </a:p>
        </p:txBody>
      </p:sp>
    </p:spTree>
    <p:extLst>
      <p:ext uri="{BB962C8B-B14F-4D97-AF65-F5344CB8AC3E}">
        <p14:creationId xmlns:p14="http://schemas.microsoft.com/office/powerpoint/2010/main" val="22088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EFA22-1D01-784F-4C6B-B17A53F02D85}"/>
            </a:ext>
          </a:extLst>
        </p:cNvPr>
        <p:cNvGrpSpPr/>
        <p:nvPr/>
      </p:nvGrpSpPr>
      <p:grpSpPr>
        <a:xfrm>
          <a:off x="0" y="0"/>
          <a:ext cx="0" cy="0"/>
          <a:chOff x="0" y="0"/>
          <a:chExt cx="0" cy="0"/>
        </a:xfrm>
      </p:grpSpPr>
      <p:pic>
        <p:nvPicPr>
          <p:cNvPr id="6" name="Graphic 5" descr="Newspaper with solid fill">
            <a:extLst>
              <a:ext uri="{FF2B5EF4-FFF2-40B4-BE49-F238E27FC236}">
                <a16:creationId xmlns:a16="http://schemas.microsoft.com/office/drawing/2014/main" id="{8FC75E1F-3845-150B-A4F8-1B3E61B9D35D}"/>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032055" y="1726291"/>
            <a:ext cx="3155675" cy="3155675"/>
          </a:xfrm>
          <a:prstGeom prst="rect">
            <a:avLst/>
          </a:prstGeom>
        </p:spPr>
      </p:pic>
      <p:sp>
        <p:nvSpPr>
          <p:cNvPr id="3" name="Content Placeholder 2">
            <a:extLst>
              <a:ext uri="{FF2B5EF4-FFF2-40B4-BE49-F238E27FC236}">
                <a16:creationId xmlns:a16="http://schemas.microsoft.com/office/drawing/2014/main" id="{04C47F7C-BB19-1A6E-60A9-5F03927EC383}"/>
              </a:ext>
            </a:extLst>
          </p:cNvPr>
          <p:cNvSpPr>
            <a:spLocks noGrp="1"/>
          </p:cNvSpPr>
          <p:nvPr>
            <p:ph idx="1"/>
          </p:nvPr>
        </p:nvSpPr>
        <p:spPr>
          <a:xfrm>
            <a:off x="2309360" y="1131570"/>
            <a:ext cx="8483229" cy="4672737"/>
          </a:xfrm>
        </p:spPr>
        <p:txBody>
          <a:bodyPr>
            <a:normAutofit/>
          </a:bodyPr>
          <a:lstStyle/>
          <a:p>
            <a:r>
              <a:rPr lang="en-US" sz="2400"/>
              <a:t>The </a:t>
            </a:r>
            <a:r>
              <a:rPr lang="en-US" sz="2400" err="1"/>
              <a:t>EdUpdate</a:t>
            </a:r>
            <a:r>
              <a:rPr lang="en-US" sz="2400"/>
              <a:t> section of the Mississippi Achieves website includes announcements for educators and district leaders about professional development opportunities, events, resources, grants, and awards.</a:t>
            </a:r>
          </a:p>
          <a:p>
            <a:r>
              <a:rPr lang="en-US" sz="2400" err="1"/>
              <a:t>EdUpdate</a:t>
            </a:r>
            <a:r>
              <a:rPr lang="en-US" sz="2400"/>
              <a:t> Newsletter email is sent out each Tuesday afternoon to all subscribers.</a:t>
            </a:r>
          </a:p>
          <a:p>
            <a:r>
              <a:rPr lang="en-US" sz="2400"/>
              <a:t>Visit </a:t>
            </a:r>
            <a:r>
              <a:rPr lang="en-US" sz="2400">
                <a:hlinkClick r:id="rId5"/>
              </a:rPr>
              <a:t>https://msachieves.mdek12.org/edupdate/</a:t>
            </a:r>
            <a:r>
              <a:rPr lang="en-US" sz="2400"/>
              <a:t> and click Subscribe to </a:t>
            </a:r>
            <a:r>
              <a:rPr lang="en-US" sz="2400" err="1"/>
              <a:t>EdUpdate</a:t>
            </a:r>
            <a:r>
              <a:rPr lang="en-US" sz="2400"/>
              <a:t> – you will be directed to a form to join the mailing list.</a:t>
            </a:r>
          </a:p>
          <a:p>
            <a:endParaRPr lang="en-US" sz="2000"/>
          </a:p>
        </p:txBody>
      </p:sp>
      <p:sp>
        <p:nvSpPr>
          <p:cNvPr id="2" name="Title 1">
            <a:extLst>
              <a:ext uri="{FF2B5EF4-FFF2-40B4-BE49-F238E27FC236}">
                <a16:creationId xmlns:a16="http://schemas.microsoft.com/office/drawing/2014/main" id="{160CCF41-1C39-740C-D983-500B43017577}"/>
              </a:ext>
            </a:extLst>
          </p:cNvPr>
          <p:cNvSpPr>
            <a:spLocks noGrp="1"/>
          </p:cNvSpPr>
          <p:nvPr>
            <p:ph type="title"/>
          </p:nvPr>
        </p:nvSpPr>
        <p:spPr/>
        <p:txBody>
          <a:bodyPr/>
          <a:lstStyle/>
          <a:p>
            <a:r>
              <a:rPr lang="en-US" err="1"/>
              <a:t>EdUpdates</a:t>
            </a:r>
            <a:r>
              <a:rPr lang="en-US"/>
              <a:t> Newsletter &amp; Website</a:t>
            </a:r>
          </a:p>
        </p:txBody>
      </p:sp>
    </p:spTree>
    <p:extLst>
      <p:ext uri="{BB962C8B-B14F-4D97-AF65-F5344CB8AC3E}">
        <p14:creationId xmlns:p14="http://schemas.microsoft.com/office/powerpoint/2010/main" val="3154930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D62756-0481-7998-250E-35132553161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5776F4-03F1-14DD-96A2-8FF1B487ACB1}"/>
              </a:ext>
            </a:extLst>
          </p:cNvPr>
          <p:cNvSpPr>
            <a:spLocks noGrp="1"/>
          </p:cNvSpPr>
          <p:nvPr>
            <p:ph idx="1"/>
          </p:nvPr>
        </p:nvSpPr>
        <p:spPr>
          <a:xfrm>
            <a:off x="5007429" y="925285"/>
            <a:ext cx="7184572" cy="5092233"/>
          </a:xfrm>
        </p:spPr>
        <p:txBody>
          <a:bodyPr>
            <a:normAutofit fontScale="77500" lnSpcReduction="20000"/>
          </a:bodyPr>
          <a:lstStyle/>
          <a:p>
            <a:r>
              <a:rPr lang="en-US"/>
              <a:t>Due to ESSER freeze, services provided by the state have been suspended until further word from the United State Department of Education.</a:t>
            </a:r>
          </a:p>
          <a:p>
            <a:endParaRPr lang="en-US"/>
          </a:p>
          <a:p>
            <a:r>
              <a:rPr lang="en-US" err="1"/>
              <a:t>MajorClarity</a:t>
            </a:r>
            <a:r>
              <a:rPr lang="en-US"/>
              <a:t> by Paper has agreed to continue services through the end of May 2025 </a:t>
            </a:r>
          </a:p>
          <a:p>
            <a:endParaRPr lang="en-US"/>
          </a:p>
          <a:p>
            <a:r>
              <a:rPr lang="en-US"/>
              <a:t>If funding is reinstated, state-funded services will resume until December 2025 when the ESSER funding is expended.</a:t>
            </a:r>
          </a:p>
          <a:p>
            <a:pPr marL="0" indent="0">
              <a:buNone/>
            </a:pPr>
            <a:endParaRPr lang="en-US"/>
          </a:p>
          <a:p>
            <a:r>
              <a:rPr lang="en-US"/>
              <a:t>Districts may choose to contract and pay locally for a CCR Platform when state funded is no longer available.</a:t>
            </a:r>
          </a:p>
          <a:p>
            <a:endParaRPr lang="en-US"/>
          </a:p>
        </p:txBody>
      </p:sp>
      <p:sp>
        <p:nvSpPr>
          <p:cNvPr id="2" name="Title 1">
            <a:extLst>
              <a:ext uri="{FF2B5EF4-FFF2-40B4-BE49-F238E27FC236}">
                <a16:creationId xmlns:a16="http://schemas.microsoft.com/office/drawing/2014/main" id="{28FB812E-EA3D-7389-03E3-8CD8AF442775}"/>
              </a:ext>
            </a:extLst>
          </p:cNvPr>
          <p:cNvSpPr>
            <a:spLocks noGrp="1"/>
          </p:cNvSpPr>
          <p:nvPr>
            <p:ph type="title"/>
          </p:nvPr>
        </p:nvSpPr>
        <p:spPr>
          <a:xfrm>
            <a:off x="5374687" y="275584"/>
            <a:ext cx="5946456" cy="399329"/>
          </a:xfrm>
        </p:spPr>
        <p:txBody>
          <a:bodyPr/>
          <a:lstStyle/>
          <a:p>
            <a:r>
              <a:rPr lang="en-US"/>
              <a:t>College and Career Readiness Platform</a:t>
            </a:r>
          </a:p>
        </p:txBody>
      </p:sp>
      <p:pic>
        <p:nvPicPr>
          <p:cNvPr id="1032" name="Picture 8" descr="MDE Logo red and blue lettering with navy graduation cap ">
            <a:extLst>
              <a:ext uri="{FF2B5EF4-FFF2-40B4-BE49-F238E27FC236}">
                <a16:creationId xmlns:a16="http://schemas.microsoft.com/office/drawing/2014/main" id="{E5AA2D29-AED5-9E22-46BC-7AC000073E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807" y="3429000"/>
            <a:ext cx="4449730" cy="174443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AE393EBF-5876-D667-AE8F-9338A8A956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950" y="527050"/>
            <a:ext cx="3526416" cy="2520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6238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F0A74-FCE7-120A-7D5A-2E87091771C2}"/>
              </a:ext>
            </a:extLst>
          </p:cNvPr>
          <p:cNvSpPr>
            <a:spLocks noGrp="1"/>
          </p:cNvSpPr>
          <p:nvPr>
            <p:ph type="title"/>
          </p:nvPr>
        </p:nvSpPr>
        <p:spPr/>
        <p:txBody>
          <a:bodyPr/>
          <a:lstStyle/>
          <a:p>
            <a:r>
              <a:rPr lang="en-US"/>
              <a:t>The Approved Courses for Elementary and Secondary Education Portal</a:t>
            </a:r>
          </a:p>
        </p:txBody>
      </p:sp>
      <p:pic>
        <p:nvPicPr>
          <p:cNvPr id="4" name="Content Placeholder 3" descr="A screenshot of a web page&#10;&#10;AI-generated content may be incorrect.">
            <a:extLst>
              <a:ext uri="{FF2B5EF4-FFF2-40B4-BE49-F238E27FC236}">
                <a16:creationId xmlns:a16="http://schemas.microsoft.com/office/drawing/2014/main" id="{92DDC349-C018-0DCF-7E49-E4C4F4002E83}"/>
              </a:ext>
            </a:extLst>
          </p:cNvPr>
          <p:cNvPicPr>
            <a:picLocks noGrp="1" noChangeAspect="1"/>
          </p:cNvPicPr>
          <p:nvPr>
            <p:ph idx="1"/>
          </p:nvPr>
        </p:nvPicPr>
        <p:blipFill>
          <a:blip r:embed="rId2"/>
          <a:stretch>
            <a:fillRect/>
          </a:stretch>
        </p:blipFill>
        <p:spPr>
          <a:xfrm>
            <a:off x="792982" y="954982"/>
            <a:ext cx="10281479" cy="4961370"/>
          </a:xfrm>
        </p:spPr>
      </p:pic>
      <p:pic>
        <p:nvPicPr>
          <p:cNvPr id="5" name="Picture 4" descr="A red oval with black background&#10;&#10;AI-generated content may be incorrect.">
            <a:extLst>
              <a:ext uri="{FF2B5EF4-FFF2-40B4-BE49-F238E27FC236}">
                <a16:creationId xmlns:a16="http://schemas.microsoft.com/office/drawing/2014/main" id="{B3873617-3E15-E338-9374-0DC86AA6CA84}"/>
              </a:ext>
            </a:extLst>
          </p:cNvPr>
          <p:cNvPicPr>
            <a:picLocks noChangeAspect="1"/>
          </p:cNvPicPr>
          <p:nvPr/>
        </p:nvPicPr>
        <p:blipFill>
          <a:blip r:embed="rId3"/>
          <a:stretch>
            <a:fillRect/>
          </a:stretch>
        </p:blipFill>
        <p:spPr>
          <a:xfrm>
            <a:off x="9440861" y="2528004"/>
            <a:ext cx="1635831" cy="277990"/>
          </a:xfrm>
          <a:prstGeom prst="rect">
            <a:avLst/>
          </a:prstGeom>
        </p:spPr>
      </p:pic>
    </p:spTree>
    <p:extLst>
      <p:ext uri="{BB962C8B-B14F-4D97-AF65-F5344CB8AC3E}">
        <p14:creationId xmlns:p14="http://schemas.microsoft.com/office/powerpoint/2010/main" val="2844674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F36A9-E91A-B2C9-B5FE-A3D7F2142332}"/>
              </a:ext>
            </a:extLst>
          </p:cNvPr>
          <p:cNvSpPr>
            <a:spLocks noGrp="1"/>
          </p:cNvSpPr>
          <p:nvPr>
            <p:ph type="title"/>
          </p:nvPr>
        </p:nvSpPr>
        <p:spPr/>
        <p:txBody>
          <a:bodyPr/>
          <a:lstStyle/>
          <a:p>
            <a:r>
              <a:rPr lang="en-US"/>
              <a:t>The Approved Courses for Elementary and Secondary Education Portal</a:t>
            </a:r>
          </a:p>
        </p:txBody>
      </p:sp>
      <p:pic>
        <p:nvPicPr>
          <p:cNvPr id="4" name="Content Placeholder 3" descr="A screenshot of a computer&#10;&#10;AI-generated content may be incorrect.">
            <a:extLst>
              <a:ext uri="{FF2B5EF4-FFF2-40B4-BE49-F238E27FC236}">
                <a16:creationId xmlns:a16="http://schemas.microsoft.com/office/drawing/2014/main" id="{5B0F9682-CC27-8C3B-77B2-6EC397243E44}"/>
              </a:ext>
            </a:extLst>
          </p:cNvPr>
          <p:cNvPicPr>
            <a:picLocks noGrp="1" noChangeAspect="1"/>
          </p:cNvPicPr>
          <p:nvPr>
            <p:ph idx="1"/>
          </p:nvPr>
        </p:nvPicPr>
        <p:blipFill>
          <a:blip r:embed="rId2"/>
          <a:stretch>
            <a:fillRect/>
          </a:stretch>
        </p:blipFill>
        <p:spPr>
          <a:xfrm>
            <a:off x="415871" y="954982"/>
            <a:ext cx="9991478" cy="4763813"/>
          </a:xfrm>
        </p:spPr>
      </p:pic>
      <p:pic>
        <p:nvPicPr>
          <p:cNvPr id="5" name="Picture 4" descr="A red oval with black background&#10;&#10;AI-generated content may be incorrect.">
            <a:extLst>
              <a:ext uri="{FF2B5EF4-FFF2-40B4-BE49-F238E27FC236}">
                <a16:creationId xmlns:a16="http://schemas.microsoft.com/office/drawing/2014/main" id="{034954CB-EDDD-62B4-3ABC-418CDAABDCE7}"/>
              </a:ext>
            </a:extLst>
          </p:cNvPr>
          <p:cNvPicPr>
            <a:picLocks noChangeAspect="1"/>
          </p:cNvPicPr>
          <p:nvPr/>
        </p:nvPicPr>
        <p:blipFill>
          <a:blip r:embed="rId3"/>
          <a:stretch>
            <a:fillRect/>
          </a:stretch>
        </p:blipFill>
        <p:spPr>
          <a:xfrm>
            <a:off x="409751" y="4785783"/>
            <a:ext cx="3879497" cy="447323"/>
          </a:xfrm>
          <a:prstGeom prst="rect">
            <a:avLst/>
          </a:prstGeom>
        </p:spPr>
      </p:pic>
    </p:spTree>
    <p:extLst>
      <p:ext uri="{BB962C8B-B14F-4D97-AF65-F5344CB8AC3E}">
        <p14:creationId xmlns:p14="http://schemas.microsoft.com/office/powerpoint/2010/main" val="3881136386"/>
      </p:ext>
    </p:extLst>
  </p:cSld>
  <p:clrMapOvr>
    <a:masterClrMapping/>
  </p:clrMapOvr>
</p:sld>
</file>

<file path=ppt/theme/theme1.xml><?xml version="1.0" encoding="utf-8"?>
<a:theme xmlns:a="http://schemas.openxmlformats.org/drawingml/2006/main" name="2_Office Theme">
  <a:themeElements>
    <a:clrScheme name="MDE">
      <a:dk1>
        <a:srgbClr val="000000"/>
      </a:dk1>
      <a:lt1>
        <a:srgbClr val="FFFFFF"/>
      </a:lt1>
      <a:dk2>
        <a:srgbClr val="44546A"/>
      </a:dk2>
      <a:lt2>
        <a:srgbClr val="E7E6E6"/>
      </a:lt2>
      <a:accent1>
        <a:srgbClr val="A74979"/>
      </a:accent1>
      <a:accent2>
        <a:srgbClr val="EF3A5B"/>
      </a:accent2>
      <a:accent3>
        <a:srgbClr val="A5A5A5"/>
      </a:accent3>
      <a:accent4>
        <a:srgbClr val="F3A51E"/>
      </a:accent4>
      <a:accent5>
        <a:srgbClr val="69C8C3"/>
      </a:accent5>
      <a:accent6>
        <a:srgbClr val="007FDC"/>
      </a:accent6>
      <a:hlink>
        <a:srgbClr val="20B7FF"/>
      </a:hlink>
      <a:folHlink>
        <a:srgbClr val="00539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noAutofit/>
      </a:bodyPr>
      <a:lstStyle>
        <a:defPPr algn="l" fontAlgn="base">
          <a:defRPr sz="8000" b="1" dirty="0" smtClean="0">
            <a:solidFill>
              <a:srgbClr val="003B71"/>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18</Slides>
  <Notes>4</Notes>
  <HiddenSlides>0</HiddenSlide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2_Office Theme</vt:lpstr>
      <vt:lpstr>Office of Secondary Education  Revisions to State Board Policy and MS Public and Non-Public School Accountability Standards, 2024 </vt:lpstr>
      <vt:lpstr>MS Public School Accountability Standards, 2025</vt:lpstr>
      <vt:lpstr>Mississippi Department of Education</vt:lpstr>
      <vt:lpstr>State Board of Education  STRATEGIC PLAN GOALS</vt:lpstr>
      <vt:lpstr>Readopted ELA and Math Standards for 2025-2026</vt:lpstr>
      <vt:lpstr>EdUpdates Newsletter &amp; Website</vt:lpstr>
      <vt:lpstr>College and Career Readiness Platform</vt:lpstr>
      <vt:lpstr>The Approved Courses for Elementary and Secondary Education Portal</vt:lpstr>
      <vt:lpstr>The Approved Courses for Elementary and Secondary Education Portal</vt:lpstr>
      <vt:lpstr>The Approved Courses for Elementary and Secondary Education Portal</vt:lpstr>
      <vt:lpstr>Approved Courses for Elementary and Secondary Education Portal</vt:lpstr>
      <vt:lpstr>The Approved Courses for Elementary and Secondary Education Portal</vt:lpstr>
      <vt:lpstr>SECONDARY POLICY REVISIONS</vt:lpstr>
      <vt:lpstr>Policy proposals to the State Board of Education in April 2025 for SY 25-26</vt:lpstr>
      <vt:lpstr>MS Public and Non-Public Accountability Standards, 2025</vt:lpstr>
      <vt:lpstr>Secondary Revisions to Appendix A-5 of the MS Public School Accountability Standards</vt:lpstr>
      <vt:lpstr>Additional revisions to the MS Public School Accountability Standards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CTE Slides for Dr. Boone</dc:title>
  <dc:creator>Brett Robinson</dc:creator>
  <cp:revision>1</cp:revision>
  <dcterms:created xsi:type="dcterms:W3CDTF">2023-10-11T13:28:16Z</dcterms:created>
  <dcterms:modified xsi:type="dcterms:W3CDTF">2025-05-06T14:30:31Z</dcterms:modified>
</cp:coreProperties>
</file>