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handoutMasterIdLst>
    <p:handoutMasterId r:id="rId31"/>
  </p:handoutMasterIdLst>
  <p:sldIdLst>
    <p:sldId id="297" r:id="rId2"/>
    <p:sldId id="290" r:id="rId3"/>
    <p:sldId id="305" r:id="rId4"/>
    <p:sldId id="336" r:id="rId5"/>
    <p:sldId id="335" r:id="rId6"/>
    <p:sldId id="337" r:id="rId7"/>
    <p:sldId id="338" r:id="rId8"/>
    <p:sldId id="340" r:id="rId9"/>
    <p:sldId id="342" r:id="rId10"/>
    <p:sldId id="343" r:id="rId11"/>
    <p:sldId id="344" r:id="rId12"/>
    <p:sldId id="345" r:id="rId13"/>
    <p:sldId id="346" r:id="rId14"/>
    <p:sldId id="348" r:id="rId15"/>
    <p:sldId id="349" r:id="rId16"/>
    <p:sldId id="350" r:id="rId17"/>
    <p:sldId id="351" r:id="rId18"/>
    <p:sldId id="371" r:id="rId19"/>
    <p:sldId id="365" r:id="rId20"/>
    <p:sldId id="352" r:id="rId21"/>
    <p:sldId id="353" r:id="rId22"/>
    <p:sldId id="354" r:id="rId23"/>
    <p:sldId id="364" r:id="rId24"/>
    <p:sldId id="355" r:id="rId25"/>
    <p:sldId id="363" r:id="rId26"/>
    <p:sldId id="362" r:id="rId27"/>
    <p:sldId id="369" r:id="rId28"/>
    <p:sldId id="256" r:id="rId29"/>
  </p:sldIdLst>
  <p:sldSz cx="9144000" cy="5143500" type="screen16x9"/>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4" autoAdjust="0"/>
    <p:restoredTop sz="86425" autoAdjust="0"/>
  </p:normalViewPr>
  <p:slideViewPr>
    <p:cSldViewPr snapToGrid="0" snapToObjects="1">
      <p:cViewPr varScale="1">
        <p:scale>
          <a:sx n="108" d="100"/>
          <a:sy n="108" d="100"/>
        </p:scale>
        <p:origin x="108" y="96"/>
      </p:cViewPr>
      <p:guideLst/>
    </p:cSldViewPr>
  </p:slideViewPr>
  <p:outlineViewPr>
    <p:cViewPr>
      <p:scale>
        <a:sx n="33" d="100"/>
        <a:sy n="33" d="100"/>
      </p:scale>
      <p:origin x="0" y="-2509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89" d="100"/>
          <a:sy n="89" d="100"/>
        </p:scale>
        <p:origin x="2136" y="-7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A2258358-716F-B541-B8E3-B6CD7F3CCC11}" type="datetimeFigureOut">
              <a:rPr lang="en-US" smtClean="0"/>
              <a:t>10/23/2019</a:t>
            </a:fld>
            <a:endParaRPr lang="en-US" dirty="0"/>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7038" y="692150"/>
            <a:ext cx="6157912"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387136"/>
            <a:ext cx="5608320" cy="4156234"/>
          </a:xfrm>
          <a:prstGeom prst="rect">
            <a:avLst/>
          </a:prstGeom>
          <a:noFill/>
          <a:ln>
            <a:noFill/>
          </a:ln>
        </p:spPr>
        <p:txBody>
          <a:bodyPr lIns="92815" tIns="92815" rIns="92815" bIns="9281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Good morning and thank you</a:t>
            </a:r>
            <a:r>
              <a:rPr lang="en-US" baseline="0" dirty="0"/>
              <a:t> for</a:t>
            </a:r>
            <a:r>
              <a:rPr lang="en-US" dirty="0"/>
              <a:t> joining</a:t>
            </a:r>
            <a:r>
              <a:rPr lang="en-US" baseline="0" dirty="0"/>
              <a:t> this webinar on today as we look into how schools and districts can effectively implement P16 Community Engagement Councils</a:t>
            </a:r>
            <a:endParaRPr lang="en-US" dirty="0"/>
          </a:p>
        </p:txBody>
      </p:sp>
    </p:spTree>
    <p:extLst>
      <p:ext uri="{BB962C8B-B14F-4D97-AF65-F5344CB8AC3E}">
        <p14:creationId xmlns:p14="http://schemas.microsoft.com/office/powerpoint/2010/main" val="150103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algn="l">
              <a:buFont typeface="Arial" charset="0"/>
              <a:buNone/>
            </a:pPr>
            <a:r>
              <a:rPr lang="en-US" altLang="en-US" dirty="0">
                <a:latin typeface="Arial" charset="0"/>
                <a:ea typeface="ＭＳ Ｐゴシック" charset="-128"/>
                <a:cs typeface="Arial" charset="0"/>
              </a:rPr>
              <a:t>The MS Department of Education has established a very clear process by which the Council should be formed. </a:t>
            </a:r>
          </a:p>
          <a:p>
            <a:pPr algn="l">
              <a:buFont typeface="Arial" charset="0"/>
              <a:buNone/>
            </a:pPr>
            <a:endParaRPr lang="en-US" altLang="en-US" dirty="0">
              <a:latin typeface="Arial" charset="0"/>
              <a:ea typeface="ＭＳ Ｐゴシック" charset="-128"/>
              <a:cs typeface="Arial" charset="0"/>
            </a:endParaRPr>
          </a:p>
          <a:p>
            <a:pPr algn="l">
              <a:buFont typeface="Arial" charset="0"/>
              <a:buNone/>
            </a:pPr>
            <a:r>
              <a:rPr lang="ja-JP" altLang="en-US" dirty="0">
                <a:latin typeface="Arial" charset="0"/>
                <a:cs typeface="Arial" charset="0"/>
              </a:rPr>
              <a:t>“</a:t>
            </a:r>
            <a:r>
              <a:rPr lang="en-US" altLang="ja-JP" dirty="0">
                <a:latin typeface="Arial" charset="0"/>
                <a:cs typeface="Arial" charset="0"/>
              </a:rPr>
              <a:t>Stage One: Representatives of the School District or School, working with members of the community, should serve as the Initiators to create the P‐16 Council.</a:t>
            </a:r>
            <a:r>
              <a:rPr lang="ja-JP" altLang="en-US" dirty="0">
                <a:latin typeface="Arial" charset="0"/>
                <a:cs typeface="Arial" charset="0"/>
              </a:rPr>
              <a:t>”</a:t>
            </a:r>
            <a:r>
              <a:rPr lang="en-US" altLang="ja-JP" dirty="0">
                <a:latin typeface="Arial" charset="0"/>
                <a:cs typeface="Arial" charset="0"/>
              </a:rPr>
              <a:t> </a:t>
            </a:r>
          </a:p>
          <a:p>
            <a:pPr algn="l">
              <a:buFont typeface="Arial" charset="0"/>
              <a:buNone/>
            </a:pPr>
            <a:endParaRPr lang="en-US" altLang="ja-JP" dirty="0">
              <a:latin typeface="Arial" charset="0"/>
              <a:cs typeface="Arial" charset="0"/>
            </a:endParaRPr>
          </a:p>
          <a:p>
            <a:pPr algn="l">
              <a:buFont typeface="Arial" charset="0"/>
              <a:buNone/>
            </a:pPr>
            <a:r>
              <a:rPr lang="en-US" altLang="ja-JP" dirty="0">
                <a:latin typeface="Arial" charset="0"/>
                <a:cs typeface="Arial" charset="0"/>
              </a:rPr>
              <a:t>The Initiators’ meeting is when a community and school district/school come together to establish the groundwork for the council.  During this meeting, certain decisions should be made regarding the purpose of the council, number of members, and the best way to publicize the stage 2 meeting.  </a:t>
            </a:r>
          </a:p>
          <a:p>
            <a:pPr algn="l">
              <a:buFont typeface="Arial" charset="0"/>
              <a:buNone/>
            </a:pPr>
            <a:endParaRPr lang="en-US" altLang="ja-JP" dirty="0">
              <a:latin typeface="Arial" charset="0"/>
              <a:cs typeface="Arial" charset="0"/>
            </a:endParaRPr>
          </a:p>
          <a:p>
            <a:pPr algn="l">
              <a:buFont typeface="Arial" charset="0"/>
              <a:buNone/>
            </a:pPr>
            <a:r>
              <a:rPr lang="en-US" altLang="en-US" dirty="0">
                <a:latin typeface="Arial" charset="0"/>
                <a:ea typeface="ＭＳ Ｐゴシック" charset="-128"/>
                <a:cs typeface="Arial" charset="0"/>
              </a:rPr>
              <a:t>As you begin, you have to think</a:t>
            </a:r>
            <a:r>
              <a:rPr lang="en-US" altLang="en-US" baseline="0" dirty="0">
                <a:latin typeface="Arial" charset="0"/>
                <a:ea typeface="ＭＳ Ｐゴシック" charset="-128"/>
                <a:cs typeface="Arial" charset="0"/>
              </a:rPr>
              <a:t> about w</a:t>
            </a:r>
            <a:r>
              <a:rPr lang="en-US" altLang="en-US" dirty="0">
                <a:latin typeface="Arial" charset="0"/>
                <a:ea typeface="ＭＳ Ｐゴシック" charset="-128"/>
                <a:cs typeface="Arial" charset="0"/>
              </a:rPr>
              <a:t>ho should be invited to serve on the P-16 initiating team and why?  (who</a:t>
            </a:r>
            <a:r>
              <a:rPr lang="en-US" altLang="en-US" baseline="0" dirty="0">
                <a:latin typeface="Arial" charset="0"/>
                <a:ea typeface="ＭＳ Ｐゴシック" charset="-128"/>
                <a:cs typeface="Arial" charset="0"/>
              </a:rPr>
              <a:t> from the school/district personnel and who from the community should be invited)?</a:t>
            </a:r>
            <a:endParaRPr lang="en-US" altLang="en-US" dirty="0">
              <a:latin typeface="Arial" charset="0"/>
              <a:ea typeface="ＭＳ Ｐゴシック" charset="-128"/>
              <a:cs typeface="Arial" charset="0"/>
            </a:endParaRPr>
          </a:p>
          <a:p>
            <a:pPr algn="l">
              <a:buFont typeface="Arial" charset="0"/>
              <a:buNone/>
            </a:pPr>
            <a:endParaRPr lang="en-US" altLang="ja-JP" dirty="0">
              <a:latin typeface="Arial" charset="0"/>
              <a:cs typeface="Arial" charset="0"/>
            </a:endParaRPr>
          </a:p>
          <a:p>
            <a:pPr algn="l">
              <a:buFont typeface="Arial" charset="0"/>
              <a:buNone/>
            </a:pPr>
            <a:r>
              <a:rPr lang="en-US" altLang="ja-JP" dirty="0">
                <a:latin typeface="Arial" charset="0"/>
                <a:cs typeface="Arial" charset="0"/>
              </a:rPr>
              <a:t>As you and your team discuss the initial number of persons to sit on the council and how to make sure that the distribution among members is equitable, keep in mind that equitable doesn’t mean that you have to have the same number represented in each category,  it could just as easily be equitable to provide more parent and student representatives since they are the primary constituents of the the schools.  </a:t>
            </a:r>
          </a:p>
          <a:p>
            <a:pPr algn="l">
              <a:buFont typeface="Arial" charset="0"/>
              <a:buNone/>
            </a:pPr>
            <a:endParaRPr lang="en-US" altLang="ja-JP" dirty="0">
              <a:latin typeface="Arial" charset="0"/>
              <a:cs typeface="Arial" charset="0"/>
            </a:endParaRPr>
          </a:p>
          <a:p>
            <a:pPr algn="l">
              <a:buFont typeface="Arial" charset="0"/>
              <a:buNone/>
            </a:pPr>
            <a:r>
              <a:rPr lang="en-US" altLang="ja-JP" dirty="0">
                <a:latin typeface="Arial" charset="0"/>
                <a:cs typeface="Arial" charset="0"/>
              </a:rPr>
              <a:t>Publicizing for the stage 2 meeting can involve a variety of methods such as (community flyers, social media, faith based leaders in the community)</a:t>
            </a:r>
          </a:p>
          <a:p>
            <a:endParaRPr lang="en-US" dirty="0"/>
          </a:p>
        </p:txBody>
      </p:sp>
    </p:spTree>
    <p:extLst>
      <p:ext uri="{BB962C8B-B14F-4D97-AF65-F5344CB8AC3E}">
        <p14:creationId xmlns:p14="http://schemas.microsoft.com/office/powerpoint/2010/main" val="132284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As</a:t>
            </a:r>
            <a:r>
              <a:rPr lang="en-US" baseline="0" dirty="0"/>
              <a:t> stated in the previous slide, schools/district must determine who should be a part of the initiating team.  School personnel can include school board members, superintendent, and school principals.  It’s really important to keep in mind that the key players of the district as well a school be a part of this process.  District leaders play an important role in this process for a number of reasons. 1. There involvement ensures that the district supports the P16 process. #2. The community representatives will see that the district takes the implementation of the council seriously.  School principals and parent liaisons are as important because these individuals interface with parents and community members on the regular.</a:t>
            </a:r>
          </a:p>
          <a:p>
            <a:endParaRPr lang="en-US" baseline="0" dirty="0"/>
          </a:p>
          <a:p>
            <a:r>
              <a:rPr lang="en-US" baseline="0" dirty="0"/>
              <a:t>As we move toward community members and who should be a part of the initiators meeting, consider including both traditional and non traditional community leaders.  Traditional can include individuals such as: the mayor, faith based leaders, etc.  Non traditional community leaders are important because these are people that community members turn to for advice (active parents that provide lots of school support, members local community organizations. </a:t>
            </a:r>
          </a:p>
          <a:p>
            <a:endParaRPr lang="en-US" baseline="0" dirty="0"/>
          </a:p>
          <a:p>
            <a:r>
              <a:rPr lang="en-US" baseline="0" dirty="0"/>
              <a:t>If you think you may have trouble getting community members involved in this process you may want to make a public announcement asking for interested individuals.  Please note that community members should not be school or district employees.</a:t>
            </a:r>
            <a:endParaRPr lang="en-US" dirty="0"/>
          </a:p>
        </p:txBody>
      </p:sp>
    </p:spTree>
    <p:extLst>
      <p:ext uri="{BB962C8B-B14F-4D97-AF65-F5344CB8AC3E}">
        <p14:creationId xmlns:p14="http://schemas.microsoft.com/office/powerpoint/2010/main" val="97069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altLang="en-US" dirty="0">
                <a:ea typeface="ＭＳ Ｐゴシック" charset="-128"/>
              </a:rPr>
              <a:t>Why do you think there is a red arrow that points to the development of P-16 Mission Statement?</a:t>
            </a:r>
          </a:p>
          <a:p>
            <a:r>
              <a:rPr lang="en-US" altLang="en-US" dirty="0">
                <a:ea typeface="ＭＳ Ｐゴシック" charset="-128"/>
              </a:rPr>
              <a:t>What is a mission statement?</a:t>
            </a:r>
          </a:p>
          <a:p>
            <a:r>
              <a:rPr lang="en-US" altLang="en-US" dirty="0">
                <a:ea typeface="ＭＳ Ｐゴシック" charset="-128"/>
              </a:rPr>
              <a:t>The mission is what will drive the council, so it’s critical that this is a focused area during the initiators meeting.</a:t>
            </a:r>
          </a:p>
          <a:p>
            <a:pPr defTabSz="928299">
              <a:defRPr/>
            </a:pPr>
            <a:r>
              <a:rPr lang="en-US" altLang="en-US" dirty="0">
                <a:ea typeface="ＭＳ Ｐゴシック" charset="-128"/>
              </a:rPr>
              <a:t>When developing you mission statement, always refer back to the mission of P-16 Councils.  What’s their purpose.</a:t>
            </a:r>
          </a:p>
          <a:p>
            <a:endParaRPr lang="en-US" dirty="0"/>
          </a:p>
        </p:txBody>
      </p:sp>
    </p:spTree>
    <p:extLst>
      <p:ext uri="{BB962C8B-B14F-4D97-AF65-F5344CB8AC3E}">
        <p14:creationId xmlns:p14="http://schemas.microsoft.com/office/powerpoint/2010/main" val="5486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There are six</a:t>
            </a:r>
            <a:r>
              <a:rPr lang="en-US" baseline="0" dirty="0"/>
              <a:t> constituent categories that I spoke to on the prior slides, which members of the P16 can be a part of.  </a:t>
            </a:r>
          </a:p>
          <a:p>
            <a:endParaRPr lang="en-US" baseline="0" dirty="0"/>
          </a:p>
          <a:p>
            <a:r>
              <a:rPr lang="en-US" baseline="0" dirty="0"/>
              <a:t>Read each category</a:t>
            </a:r>
            <a:endParaRPr lang="en-US" dirty="0"/>
          </a:p>
        </p:txBody>
      </p:sp>
    </p:spTree>
    <p:extLst>
      <p:ext uri="{BB962C8B-B14F-4D97-AF65-F5344CB8AC3E}">
        <p14:creationId xmlns:p14="http://schemas.microsoft.com/office/powerpoint/2010/main" val="102208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Read</a:t>
            </a:r>
            <a:r>
              <a:rPr lang="en-US" baseline="0" dirty="0"/>
              <a:t> slides</a:t>
            </a:r>
            <a:endParaRPr lang="en-US" dirty="0"/>
          </a:p>
        </p:txBody>
      </p:sp>
    </p:spTree>
    <p:extLst>
      <p:ext uri="{BB962C8B-B14F-4D97-AF65-F5344CB8AC3E}">
        <p14:creationId xmlns:p14="http://schemas.microsoft.com/office/powerpoint/2010/main" val="191870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defTabSz="928299">
              <a:defRPr/>
            </a:pPr>
            <a:r>
              <a:rPr lang="en-US" dirty="0"/>
              <a:t>Read</a:t>
            </a:r>
            <a:r>
              <a:rPr lang="en-US" baseline="0" dirty="0"/>
              <a:t> slide.  What does this mean?  If you are an employee in the district you cannot serve as a member in the first five categories, but can be part of membership for category 6.  So for example, if you are a 3</a:t>
            </a:r>
            <a:r>
              <a:rPr lang="en-US" baseline="30000" dirty="0"/>
              <a:t>rd</a:t>
            </a:r>
            <a:r>
              <a:rPr lang="en-US" baseline="0" dirty="0"/>
              <a:t> teacher and a parent who is involved in the school’s PTO, you cannot be granted membership in category 2 (</a:t>
            </a:r>
            <a:r>
              <a:rPr lang="en-US" altLang="en-US" dirty="0">
                <a:latin typeface="Arial" charset="0"/>
                <a:ea typeface="ＭＳ Ｐゴシック" charset="-128"/>
                <a:cs typeface="Arial" charset="0"/>
              </a:rPr>
              <a:t>Local public school district Parent Teacher Associations or Organizations) but have to be represented as member in category 6 (refer back to previous slide to show them what it says)</a:t>
            </a:r>
          </a:p>
          <a:p>
            <a:endParaRPr lang="en-US" dirty="0"/>
          </a:p>
        </p:txBody>
      </p:sp>
    </p:spTree>
    <p:extLst>
      <p:ext uri="{BB962C8B-B14F-4D97-AF65-F5344CB8AC3E}">
        <p14:creationId xmlns:p14="http://schemas.microsoft.com/office/powerpoint/2010/main" val="191112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So how</a:t>
            </a:r>
            <a:r>
              <a:rPr lang="en-US" baseline="0" dirty="0"/>
              <a:t> many members should serve on the council?</a:t>
            </a:r>
          </a:p>
          <a:p>
            <a:endParaRPr lang="en-US" baseline="0" dirty="0"/>
          </a:p>
          <a:p>
            <a:r>
              <a:rPr lang="en-US" baseline="0" dirty="0"/>
              <a:t>Read slide</a:t>
            </a:r>
            <a:endParaRPr lang="en-US" dirty="0"/>
          </a:p>
        </p:txBody>
      </p:sp>
    </p:spTree>
    <p:extLst>
      <p:ext uri="{BB962C8B-B14F-4D97-AF65-F5344CB8AC3E}">
        <p14:creationId xmlns:p14="http://schemas.microsoft.com/office/powerpoint/2010/main" val="6278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The Office of</a:t>
            </a:r>
            <a:r>
              <a:rPr lang="en-US" baseline="0" dirty="0"/>
              <a:t> School Improvement has posted a toolkit that serves as a guide for schools/districts required to implement P16 councils.  I have listed page numbers that align to Stage 1 of the process.  </a:t>
            </a:r>
            <a:endParaRPr lang="en-US" dirty="0"/>
          </a:p>
        </p:txBody>
      </p:sp>
    </p:spTree>
    <p:extLst>
      <p:ext uri="{BB962C8B-B14F-4D97-AF65-F5344CB8AC3E}">
        <p14:creationId xmlns:p14="http://schemas.microsoft.com/office/powerpoint/2010/main" val="175272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The Office of</a:t>
            </a:r>
            <a:r>
              <a:rPr lang="en-US" baseline="0" dirty="0"/>
              <a:t> School Improvement has posted a toolkit that serves as a guide for schools/districts required to implement P16 councils.  I have listed page numbers that align to Stage 1 of the process.  </a:t>
            </a:r>
            <a:endParaRPr lang="en-US" dirty="0"/>
          </a:p>
        </p:txBody>
      </p:sp>
    </p:spTree>
    <p:extLst>
      <p:ext uri="{BB962C8B-B14F-4D97-AF65-F5344CB8AC3E}">
        <p14:creationId xmlns:p14="http://schemas.microsoft.com/office/powerpoint/2010/main" val="1822139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09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pPr defTabSz="928299">
              <a:defRPr/>
            </a:pPr>
            <a:r>
              <a:rPr lang="en-US" baseline="0" dirty="0"/>
              <a:t>The Office of School Improvement’s work is always aligned to the vision and mission of the State Board of Education which is to centered around the provision of a world class system for education that prepares the children served in our schools to be successful in all aspects of life.  The mission will be carried out through policy and accountability systems.</a:t>
            </a:r>
            <a:endParaRPr lang="en-US" dirty="0"/>
          </a:p>
          <a:p>
            <a:endParaRPr lang="en-US" dirty="0"/>
          </a:p>
        </p:txBody>
      </p:sp>
    </p:spTree>
    <p:extLst>
      <p:ext uri="{BB962C8B-B14F-4D97-AF65-F5344CB8AC3E}">
        <p14:creationId xmlns:p14="http://schemas.microsoft.com/office/powerpoint/2010/main" val="368467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defTabSz="928299">
              <a:defRPr/>
            </a:pPr>
            <a:r>
              <a:rPr lang="en-US" altLang="en-US" dirty="0">
                <a:ea typeface="ＭＳ Ｐゴシック" charset="-128"/>
              </a:rPr>
              <a:t>During the</a:t>
            </a:r>
            <a:r>
              <a:rPr lang="en-US" altLang="en-US" baseline="0" dirty="0">
                <a:ea typeface="ＭＳ Ｐゴシック" charset="-128"/>
              </a:rPr>
              <a:t> stage 2 meeting- participants should be divided up based on the six constituent categories.  A selection is then made to determine the number of members as previously determined by initiators.  </a:t>
            </a:r>
            <a:endParaRPr lang="en-US" altLang="en-US" dirty="0">
              <a:ea typeface="ＭＳ Ｐゴシック" charset="-128"/>
            </a:endParaRPr>
          </a:p>
          <a:p>
            <a:pPr defTabSz="928299">
              <a:defRPr/>
            </a:pPr>
            <a:endParaRPr lang="en-US" altLang="en-US" dirty="0">
              <a:ea typeface="ＭＳ Ｐゴシック" charset="-128"/>
            </a:endParaRPr>
          </a:p>
          <a:p>
            <a:pPr defTabSz="928299">
              <a:defRPr/>
            </a:pPr>
            <a:r>
              <a:rPr lang="en-US" altLang="en-US" dirty="0">
                <a:ea typeface="ＭＳ Ｐゴシック" charset="-128"/>
              </a:rPr>
              <a:t>Bullet two- The question may come- Can initiators participate as group members?  Yes based on the 6 categories and are eligible to be selected as individuals on the same basis as any other person.</a:t>
            </a:r>
            <a:r>
              <a:rPr lang="en-US" altLang="en-US" baseline="0" dirty="0">
                <a:ea typeface="ＭＳ Ｐゴシック" charset="-128"/>
              </a:rPr>
              <a:t>  </a:t>
            </a:r>
          </a:p>
          <a:p>
            <a:pPr defTabSz="928299">
              <a:defRPr/>
            </a:pPr>
            <a:endParaRPr lang="en-US" altLang="en-US" baseline="0" dirty="0">
              <a:ea typeface="ＭＳ Ｐゴシック" charset="-128"/>
            </a:endParaRPr>
          </a:p>
          <a:p>
            <a:pPr defTabSz="928299">
              <a:defRPr/>
            </a:pPr>
            <a:r>
              <a:rPr lang="en-US" altLang="en-US" baseline="0" dirty="0">
                <a:ea typeface="ＭＳ Ｐゴシック" charset="-128"/>
              </a:rPr>
              <a:t>The responsibility of the initiators only to establish the groundwork of the council.  They do not have to be members once the council is formed.</a:t>
            </a:r>
            <a:endParaRPr lang="en-US" altLang="en-US" dirty="0">
              <a:ea typeface="ＭＳ Ｐゴシック" charset="-128"/>
            </a:endParaRPr>
          </a:p>
          <a:p>
            <a:endParaRPr lang="en-US" dirty="0"/>
          </a:p>
        </p:txBody>
      </p:sp>
    </p:spTree>
    <p:extLst>
      <p:ext uri="{BB962C8B-B14F-4D97-AF65-F5344CB8AC3E}">
        <p14:creationId xmlns:p14="http://schemas.microsoft.com/office/powerpoint/2010/main" val="1820983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Again, I</a:t>
            </a:r>
            <a:r>
              <a:rPr lang="en-US" baseline="0" dirty="0"/>
              <a:t> have provided page numbers of the toolkit that align with stage 2 of this process.</a:t>
            </a:r>
            <a:endParaRPr lang="en-US" dirty="0"/>
          </a:p>
        </p:txBody>
      </p:sp>
    </p:spTree>
    <p:extLst>
      <p:ext uri="{BB962C8B-B14F-4D97-AF65-F5344CB8AC3E}">
        <p14:creationId xmlns:p14="http://schemas.microsoft.com/office/powerpoint/2010/main" val="177670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defTabSz="928299">
              <a:defRPr/>
            </a:pPr>
            <a:r>
              <a:rPr lang="en-US" altLang="en-US" dirty="0">
                <a:ea typeface="ＭＳ Ｐゴシック" charset="-128"/>
              </a:rPr>
              <a:t>What does independent look like and mean for the P-16 Council- The</a:t>
            </a:r>
            <a:r>
              <a:rPr lang="en-US" altLang="en-US" baseline="0" dirty="0">
                <a:ea typeface="ＭＳ Ｐゴシック" charset="-128"/>
              </a:rPr>
              <a:t> council no longer operates under the district but under internal leadership of the council.  </a:t>
            </a:r>
            <a:endParaRPr lang="en-US" altLang="en-US" dirty="0">
              <a:ea typeface="ＭＳ Ｐゴシック" charset="-128"/>
            </a:endParaRPr>
          </a:p>
          <a:p>
            <a:endParaRPr lang="en-US" dirty="0"/>
          </a:p>
        </p:txBody>
      </p:sp>
    </p:spTree>
    <p:extLst>
      <p:ext uri="{BB962C8B-B14F-4D97-AF65-F5344CB8AC3E}">
        <p14:creationId xmlns:p14="http://schemas.microsoft.com/office/powerpoint/2010/main" val="31811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Roles</a:t>
            </a:r>
            <a:r>
              <a:rPr lang="en-US" baseline="0" dirty="0"/>
              <a:t> and responsibilities of the P16 council are noted.  </a:t>
            </a:r>
          </a:p>
          <a:p>
            <a:endParaRPr lang="en-US" baseline="0" dirty="0"/>
          </a:p>
          <a:p>
            <a:r>
              <a:rPr lang="en-US" baseline="0" dirty="0"/>
              <a:t>Read slides</a:t>
            </a:r>
            <a:endParaRPr lang="en-US" dirty="0"/>
          </a:p>
        </p:txBody>
      </p:sp>
    </p:spTree>
    <p:extLst>
      <p:ext uri="{BB962C8B-B14F-4D97-AF65-F5344CB8AC3E}">
        <p14:creationId xmlns:p14="http://schemas.microsoft.com/office/powerpoint/2010/main" val="8621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To</a:t>
            </a:r>
            <a:r>
              <a:rPr lang="en-US" baseline="0" dirty="0"/>
              <a:t> get a more thorough definition of what independence means for the council, you may refer to page 14 in the toolkit as well as what policy says regarding the council and their role in supporting schools and districts.   </a:t>
            </a:r>
            <a:endParaRPr lang="en-US" dirty="0"/>
          </a:p>
        </p:txBody>
      </p:sp>
    </p:spTree>
    <p:extLst>
      <p:ext uri="{BB962C8B-B14F-4D97-AF65-F5344CB8AC3E}">
        <p14:creationId xmlns:p14="http://schemas.microsoft.com/office/powerpoint/2010/main" val="151726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At the end of the day, if schools and districts</a:t>
            </a:r>
            <a:r>
              <a:rPr lang="en-US" baseline="0" dirty="0"/>
              <a:t> want to maintain the fidelity of their P16 council, they should ask themselves two questions?</a:t>
            </a:r>
          </a:p>
          <a:p>
            <a:endParaRPr lang="en-US" baseline="0" dirty="0"/>
          </a:p>
          <a:p>
            <a:r>
              <a:rPr lang="en-US" baseline="0" dirty="0"/>
              <a:t>Is what I’m doing, or about to do, going to improve student achievement?  And How does this decision improve the quality of instruction and outcomes for ALL students?  If these questions are kept at the forefront of conversations and decision making, it keeps the focus on making sure that what you do is being done in the best interest of children.  </a:t>
            </a:r>
            <a:endParaRPr lang="en-US" dirty="0"/>
          </a:p>
        </p:txBody>
      </p:sp>
    </p:spTree>
    <p:extLst>
      <p:ext uri="{BB962C8B-B14F-4D97-AF65-F5344CB8AC3E}">
        <p14:creationId xmlns:p14="http://schemas.microsoft.com/office/powerpoint/2010/main" val="201278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So,</a:t>
            </a:r>
            <a:r>
              <a:rPr lang="en-US" baseline="0" dirty="0"/>
              <a:t> as you move forward in this process,  certain steps should be followed to carry out this requirement</a:t>
            </a:r>
          </a:p>
          <a:p>
            <a:r>
              <a:rPr lang="en-US" baseline="0" dirty="0"/>
              <a:t>Read the slide</a:t>
            </a:r>
          </a:p>
          <a:p>
            <a:endParaRPr lang="en-US" dirty="0"/>
          </a:p>
        </p:txBody>
      </p:sp>
    </p:spTree>
    <p:extLst>
      <p:ext uri="{BB962C8B-B14F-4D97-AF65-F5344CB8AC3E}">
        <p14:creationId xmlns:p14="http://schemas.microsoft.com/office/powerpoint/2010/main" val="1485766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The context is further clarified through the goals that guide strategies and actions aimed at bringing out improved outcomes, not just for our lowest performing schools, but for all of our schools and districts</a:t>
            </a:r>
          </a:p>
          <a:p>
            <a:endParaRPr lang="en-US" dirty="0"/>
          </a:p>
        </p:txBody>
      </p:sp>
    </p:spTree>
    <p:extLst>
      <p:ext uri="{BB962C8B-B14F-4D97-AF65-F5344CB8AC3E}">
        <p14:creationId xmlns:p14="http://schemas.microsoft.com/office/powerpoint/2010/main" val="184763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defTabSz="928299">
              <a:defRPr/>
            </a:pPr>
            <a:r>
              <a:rPr lang="en-US" dirty="0">
                <a:solidFill>
                  <a:srgbClr val="000000"/>
                </a:solidFill>
              </a:rPr>
              <a:t>Our goal for today is to provide school and district leaders with the context for effectively implementing a P16 Community Engagement Council.  It is my desire to walk you through the stages of the process so that you’re able to effectively implement a P16 Council Council. We will review P16 guidance for newly identified schools based on official 2017 accountability ratings, policies governing P16 councils as well as the roles and responsibilities for schools, districts and P16 members.   </a:t>
            </a:r>
          </a:p>
          <a:p>
            <a:pPr defTabSz="928299">
              <a:defRPr/>
            </a:pPr>
            <a:endParaRPr lang="en-US" dirty="0">
              <a:solidFill>
                <a:srgbClr val="000000"/>
              </a:solidFill>
            </a:endParaRPr>
          </a:p>
          <a:p>
            <a:pPr defTabSz="928299">
              <a:defRPr/>
            </a:pPr>
            <a:endParaRPr lang="en-US" dirty="0">
              <a:solidFill>
                <a:srgbClr val="000000"/>
              </a:solidFill>
            </a:endParaRPr>
          </a:p>
          <a:p>
            <a:endParaRPr lang="en-US" dirty="0"/>
          </a:p>
          <a:p>
            <a:endParaRPr lang="en-US" dirty="0"/>
          </a:p>
        </p:txBody>
      </p:sp>
    </p:spTree>
    <p:extLst>
      <p:ext uri="{BB962C8B-B14F-4D97-AF65-F5344CB8AC3E}">
        <p14:creationId xmlns:p14="http://schemas.microsoft.com/office/powerpoint/2010/main" val="10216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Before</a:t>
            </a:r>
            <a:r>
              <a:rPr lang="en-US" baseline="0" dirty="0"/>
              <a:t> we get into the process of developing/implementing a P16 Council, I want to provide you with some context around it.  </a:t>
            </a:r>
          </a:p>
          <a:p>
            <a:endParaRPr lang="en-US" baseline="0" dirty="0"/>
          </a:p>
          <a:p>
            <a:r>
              <a:rPr lang="en-US" baseline="0" dirty="0"/>
              <a:t>#1- Read bullet 1</a:t>
            </a:r>
          </a:p>
          <a:p>
            <a:r>
              <a:rPr lang="en-US" baseline="0" dirty="0"/>
              <a:t>#2- Read bullet 2- Independent has been highlighted in red.  I want to make sure that schools and districts walk away with an understanding councils do not operate under the school district but takes direction from its internal leadership structure.</a:t>
            </a:r>
          </a:p>
          <a:p>
            <a:r>
              <a:rPr lang="en-US" baseline="0" dirty="0"/>
              <a:t>#3- Read bullet 3- Two key terms to keep in mind are #1- examine (P16 councils look over policy that is already outlined in the district) and #2- suggests (P16 councils propose or introduce an idea for consideration or possible action)</a:t>
            </a:r>
          </a:p>
          <a:p>
            <a:r>
              <a:rPr lang="en-US" baseline="0" dirty="0"/>
              <a:t>#4- Read bullet 4</a:t>
            </a:r>
            <a:endParaRPr lang="en-US" dirty="0"/>
          </a:p>
        </p:txBody>
      </p:sp>
    </p:spTree>
    <p:extLst>
      <p:ext uri="{BB962C8B-B14F-4D97-AF65-F5344CB8AC3E}">
        <p14:creationId xmlns:p14="http://schemas.microsoft.com/office/powerpoint/2010/main" val="180867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As</a:t>
            </a:r>
            <a:r>
              <a:rPr lang="en-US" baseline="0" dirty="0"/>
              <a:t> we get started, think about where your school/district is in the process of implementing a P16 council.</a:t>
            </a:r>
          </a:p>
          <a:p>
            <a:endParaRPr lang="en-US" baseline="0" dirty="0"/>
          </a:p>
          <a:p>
            <a:r>
              <a:rPr lang="en-US" baseline="0" dirty="0"/>
              <a:t>Is there no development- your school/district has not started the process or engaged in conversations about the council and where to begin</a:t>
            </a:r>
          </a:p>
          <a:p>
            <a:endParaRPr lang="en-US" baseline="0" dirty="0"/>
          </a:p>
          <a:p>
            <a:r>
              <a:rPr lang="en-US" baseline="0" dirty="0"/>
              <a:t>Are you in the beginning stage and have actually engaged in initial conversations about the process and what’s required of the school and/or district</a:t>
            </a:r>
          </a:p>
          <a:p>
            <a:endParaRPr lang="en-US" baseline="0" dirty="0"/>
          </a:p>
          <a:p>
            <a:r>
              <a:rPr lang="en-US" baseline="0" dirty="0"/>
              <a:t>Or have you emerged where conversations have taken place and meetings have occurred and progressed to the selection of P16 members</a:t>
            </a:r>
          </a:p>
          <a:p>
            <a:endParaRPr lang="en-US" baseline="0" dirty="0"/>
          </a:p>
          <a:p>
            <a:r>
              <a:rPr lang="en-US" baseline="0" dirty="0"/>
              <a:t>Or do you have a fully implemented P16 Community Engagement Council</a:t>
            </a:r>
            <a:endParaRPr lang="en-US" dirty="0"/>
          </a:p>
        </p:txBody>
      </p:sp>
    </p:spTree>
    <p:extLst>
      <p:ext uri="{BB962C8B-B14F-4D97-AF65-F5344CB8AC3E}">
        <p14:creationId xmlns:p14="http://schemas.microsoft.com/office/powerpoint/2010/main" val="120096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As</a:t>
            </a:r>
            <a:r>
              <a:rPr lang="en-US" baseline="0" dirty="0"/>
              <a:t> we focus our attention on implementation of P16 councils, we want to make sure that everyone has an understanding of  which schools and districts are required to implement P16 councils.  </a:t>
            </a:r>
          </a:p>
          <a:p>
            <a:endParaRPr lang="en-US" baseline="0" dirty="0"/>
          </a:p>
          <a:p>
            <a:r>
              <a:rPr lang="en-US" baseline="0" dirty="0"/>
              <a:t>According to state law and the MS Public School Accountability Standards, all schools and/or districts identified as D or F are required to implement a P16 Community Engagement Council.  </a:t>
            </a:r>
          </a:p>
          <a:p>
            <a:endParaRPr lang="en-US" baseline="0" dirty="0"/>
          </a:p>
          <a:p>
            <a:pPr lvl="1"/>
            <a:r>
              <a:rPr lang="en-US" dirty="0"/>
              <a:t>. </a:t>
            </a:r>
          </a:p>
          <a:p>
            <a:endParaRPr lang="en-US" dirty="0"/>
          </a:p>
          <a:p>
            <a:endParaRPr lang="en-US" dirty="0"/>
          </a:p>
        </p:txBody>
      </p:sp>
    </p:spTree>
    <p:extLst>
      <p:ext uri="{BB962C8B-B14F-4D97-AF65-F5344CB8AC3E}">
        <p14:creationId xmlns:p14="http://schemas.microsoft.com/office/powerpoint/2010/main" val="149130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Before</a:t>
            </a:r>
            <a:r>
              <a:rPr lang="en-US" baseline="0" dirty="0"/>
              <a:t> implementation, school districts must decide if they want to implement a school based P16 council for each school identified or if the district wants to implement a district wide P16 council.  When making this decision, districts should think through this process and determine what’s going to be most beneficial for them.  For example, if you are a rural district, keep in mind the number of community members and stake holder support that will be needed to effectively implement a P16 council in more than one school.  So we have to ask ourselves, would it be more beneficial for us to have one district P16 council (that’s representative of a variety of members throughout our school communities).  </a:t>
            </a:r>
            <a:endParaRPr lang="en-US" dirty="0"/>
          </a:p>
        </p:txBody>
      </p:sp>
    </p:spTree>
    <p:extLst>
      <p:ext uri="{BB962C8B-B14F-4D97-AF65-F5344CB8AC3E}">
        <p14:creationId xmlns:p14="http://schemas.microsoft.com/office/powerpoint/2010/main" val="179089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a:t>There</a:t>
            </a:r>
            <a:r>
              <a:rPr lang="en-US" baseline="0" dirty="0"/>
              <a:t> are three stages of developing a P16 council.  </a:t>
            </a:r>
          </a:p>
          <a:p>
            <a:r>
              <a:rPr lang="en-US" baseline="0" dirty="0"/>
              <a:t>Stage 1- consists of collaboration among school/district and community members</a:t>
            </a:r>
          </a:p>
          <a:p>
            <a:r>
              <a:rPr lang="en-US" baseline="0" dirty="0"/>
              <a:t>Stage 2- involves the selection of P16 members in various constituents groups</a:t>
            </a:r>
          </a:p>
          <a:p>
            <a:r>
              <a:rPr lang="en-US" baseline="0" dirty="0"/>
              <a:t>Stage 3- P16 council is formed and meet as the newly independent council</a:t>
            </a:r>
            <a:endParaRPr lang="en-US" dirty="0"/>
          </a:p>
        </p:txBody>
      </p:sp>
    </p:spTree>
    <p:extLst>
      <p:ext uri="{BB962C8B-B14F-4D97-AF65-F5344CB8AC3E}">
        <p14:creationId xmlns:p14="http://schemas.microsoft.com/office/powerpoint/2010/main" val="171886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71B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822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dirty="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75" r:id="rId4"/>
    <p:sldLayoutId id="2147483650" r:id="rId5"/>
    <p:sldLayoutId id="2147483674" r:id="rId6"/>
    <p:sldLayoutId id="2147483673" r:id="rId7"/>
    <p:sldLayoutId id="2147483676"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mailto:sgiles@mdek12.org" TargetMode="External"/><Relationship Id="rId3" Type="http://schemas.openxmlformats.org/officeDocument/2006/relationships/hyperlink" Target="mailto:spatterson@mdek12.org" TargetMode="External"/><Relationship Id="rId7" Type="http://schemas.openxmlformats.org/officeDocument/2006/relationships/hyperlink" Target="mailto:lsutton@mdek12.org" TargetMode="External"/><Relationship Id="rId2" Type="http://schemas.openxmlformats.org/officeDocument/2006/relationships/hyperlink" Target="mailto:srobertson@mdek12.org" TargetMode="External"/><Relationship Id="rId1" Type="http://schemas.openxmlformats.org/officeDocument/2006/relationships/slideLayout" Target="../slideLayouts/slideLayout6.xml"/><Relationship Id="rId6" Type="http://schemas.openxmlformats.org/officeDocument/2006/relationships/hyperlink" Target="mailto:bharris@mdek12.org" TargetMode="External"/><Relationship Id="rId11" Type="http://schemas.openxmlformats.org/officeDocument/2006/relationships/hyperlink" Target="mailto:rjackson@mdeki.org" TargetMode="External"/><Relationship Id="rId5" Type="http://schemas.openxmlformats.org/officeDocument/2006/relationships/hyperlink" Target="http://www.mdek12.org/OSI" TargetMode="External"/><Relationship Id="rId10" Type="http://schemas.openxmlformats.org/officeDocument/2006/relationships/hyperlink" Target="mailto:nclark@mdek12.org" TargetMode="External"/><Relationship Id="rId4" Type="http://schemas.openxmlformats.org/officeDocument/2006/relationships/hyperlink" Target="mailto:jeanne.park@mdek12.org" TargetMode="External"/><Relationship Id="rId9" Type="http://schemas.openxmlformats.org/officeDocument/2006/relationships/hyperlink" Target="mailto:mimcdonald@mdek12.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95876" y="224501"/>
            <a:ext cx="7313931" cy="1428351"/>
          </a:xfrm>
        </p:spPr>
        <p:txBody>
          <a:bodyPr/>
          <a:lstStyle/>
          <a:p>
            <a:endParaRPr lang="en-US" dirty="0"/>
          </a:p>
          <a:p>
            <a:endParaRPr lang="en-US" dirty="0"/>
          </a:p>
          <a:p>
            <a:endParaRPr lang="en-US" sz="3600" dirty="0"/>
          </a:p>
          <a:p>
            <a:endParaRPr lang="en-US" sz="3600" dirty="0"/>
          </a:p>
          <a:p>
            <a:endParaRPr lang="en-US" sz="3600" dirty="0"/>
          </a:p>
          <a:p>
            <a:endParaRPr lang="en-US" sz="3600" dirty="0"/>
          </a:p>
          <a:p>
            <a:endParaRPr lang="en-US" sz="3600" dirty="0"/>
          </a:p>
          <a:p>
            <a:r>
              <a:rPr lang="en-US" sz="3200" dirty="0"/>
              <a:t>Implementing Effective P16 Community Engagement Councils</a:t>
            </a:r>
          </a:p>
        </p:txBody>
      </p:sp>
      <p:sp>
        <p:nvSpPr>
          <p:cNvPr id="9" name="Text Placeholder 8"/>
          <p:cNvSpPr>
            <a:spLocks noGrp="1"/>
          </p:cNvSpPr>
          <p:nvPr>
            <p:ph type="body" sz="quarter" idx="12"/>
          </p:nvPr>
        </p:nvSpPr>
        <p:spPr/>
        <p:txBody>
          <a:bodyPr/>
          <a:lstStyle/>
          <a:p>
            <a:r>
              <a:rPr lang="en-US" sz="2000" b="1" dirty="0"/>
              <a:t>October 16, 2019</a:t>
            </a:r>
          </a:p>
        </p:txBody>
      </p:sp>
      <p:sp>
        <p:nvSpPr>
          <p:cNvPr id="10" name="Text Placeholder 9"/>
          <p:cNvSpPr>
            <a:spLocks noGrp="1"/>
          </p:cNvSpPr>
          <p:nvPr>
            <p:ph type="body" sz="quarter" idx="14"/>
          </p:nvPr>
        </p:nvSpPr>
        <p:spPr>
          <a:xfrm>
            <a:off x="2702660" y="3970650"/>
            <a:ext cx="5414051" cy="302899"/>
          </a:xfrm>
        </p:spPr>
        <p:txBody>
          <a:bodyPr/>
          <a:lstStyle/>
          <a:p>
            <a:r>
              <a:rPr lang="en-US" dirty="0"/>
              <a:t>BoNita L. Harris, PhD</a:t>
            </a:r>
          </a:p>
        </p:txBody>
      </p:sp>
      <p:sp>
        <p:nvSpPr>
          <p:cNvPr id="11" name="Text Placeholder 10"/>
          <p:cNvSpPr>
            <a:spLocks noGrp="1"/>
          </p:cNvSpPr>
          <p:nvPr>
            <p:ph type="body" sz="quarter" idx="15"/>
          </p:nvPr>
        </p:nvSpPr>
        <p:spPr>
          <a:xfrm>
            <a:off x="2701925" y="4221678"/>
            <a:ext cx="5770386" cy="566222"/>
          </a:xfrm>
        </p:spPr>
        <p:txBody>
          <a:bodyPr/>
          <a:lstStyle/>
          <a:p>
            <a:r>
              <a:rPr lang="en-US" sz="1050" dirty="0"/>
              <a:t>Director of Program Monitoring and Support	</a:t>
            </a:r>
          </a:p>
          <a:p>
            <a:r>
              <a:rPr lang="en-US" sz="1050" dirty="0"/>
              <a:t>Office of School Improvement		</a:t>
            </a:r>
          </a:p>
        </p:txBody>
      </p:sp>
      <p:sp>
        <p:nvSpPr>
          <p:cNvPr id="8" name="Text Placeholder 6">
            <a:extLst>
              <a:ext uri="{FF2B5EF4-FFF2-40B4-BE49-F238E27FC236}">
                <a16:creationId xmlns:a16="http://schemas.microsoft.com/office/drawing/2014/main" id="{C8F42FCE-6271-4D71-9139-7948AC2C688C}"/>
              </a:ext>
            </a:extLst>
          </p:cNvPr>
          <p:cNvSpPr txBox="1">
            <a:spLocks/>
          </p:cNvSpPr>
          <p:nvPr/>
        </p:nvSpPr>
        <p:spPr>
          <a:xfrm>
            <a:off x="228600" y="2057095"/>
            <a:ext cx="4786169" cy="51465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2"/>
              </a:buClr>
              <a:buSzPct val="100000"/>
              <a:buNone/>
              <a:defRPr sz="5000" b="1" i="0" u="none" strike="noStrike" cap="none">
                <a:solidFill>
                  <a:srgbClr val="0070C0"/>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endParaRPr lang="en-US" dirty="0"/>
          </a:p>
          <a:p>
            <a:endParaRPr lang="en-US" dirty="0"/>
          </a:p>
          <a:p>
            <a:endParaRPr lang="en-US" sz="3600" dirty="0"/>
          </a:p>
          <a:p>
            <a:endParaRPr lang="en-US" sz="3600" dirty="0"/>
          </a:p>
          <a:p>
            <a:endParaRPr lang="en-US" sz="3600" dirty="0"/>
          </a:p>
          <a:p>
            <a:endParaRPr lang="en-US" sz="3600" dirty="0"/>
          </a:p>
          <a:p>
            <a:endParaRPr lang="en-US" sz="3600" dirty="0"/>
          </a:p>
          <a:p>
            <a:r>
              <a:rPr lang="en-US" sz="2000" dirty="0">
                <a:solidFill>
                  <a:schemeClr val="bg1"/>
                </a:solidFill>
              </a:rPr>
              <a:t>P-16 in Action: Getting Started</a:t>
            </a:r>
            <a:endParaRPr lang="en-US" sz="4000" dirty="0">
              <a:solidFill>
                <a:schemeClr val="bg1"/>
              </a:solidFill>
            </a:endParaRPr>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Stage 1: Initiators’ Meeting</a:t>
            </a:r>
          </a:p>
        </p:txBody>
      </p:sp>
      <p:sp>
        <p:nvSpPr>
          <p:cNvPr id="3" name="Text Placeholder 2"/>
          <p:cNvSpPr>
            <a:spLocks noGrp="1"/>
          </p:cNvSpPr>
          <p:nvPr>
            <p:ph type="body" sz="quarter" idx="14"/>
          </p:nvPr>
        </p:nvSpPr>
        <p:spPr>
          <a:xfrm>
            <a:off x="311700" y="763059"/>
            <a:ext cx="8294915" cy="3741208"/>
          </a:xfrm>
        </p:spPr>
        <p:txBody>
          <a:bodyPr/>
          <a:lstStyle/>
          <a:p>
            <a:r>
              <a:rPr lang="en-US" altLang="en-US" sz="1800" dirty="0">
                <a:latin typeface="Arial" charset="0"/>
                <a:ea typeface="ＭＳ Ｐゴシック" charset="-128"/>
                <a:cs typeface="Arial" charset="0"/>
              </a:rPr>
              <a:t>The Initiators’ Meeting is when a community and school district (or school) officially come together to establish the groundwork for a P-16 Council.</a:t>
            </a:r>
          </a:p>
          <a:p>
            <a:r>
              <a:rPr lang="en-US" altLang="en-US" sz="1800" dirty="0">
                <a:latin typeface="Arial" charset="0"/>
                <a:ea typeface="ＭＳ Ｐゴシック" charset="-128"/>
                <a:cs typeface="Arial" charset="0"/>
              </a:rPr>
              <a:t>Decisions that should be made during the Initiators’ Meeting include:</a:t>
            </a:r>
          </a:p>
          <a:p>
            <a:pPr marL="914400" lvl="1" indent="-285750">
              <a:buFont typeface="Wingdings" charset="2"/>
              <a:buChar char="q"/>
            </a:pPr>
            <a:r>
              <a:rPr lang="en-US" altLang="en-US" sz="1800" dirty="0">
                <a:latin typeface="Arial" charset="0"/>
                <a:ea typeface="ＭＳ Ｐゴシック" charset="-128"/>
                <a:cs typeface="Arial" charset="0"/>
              </a:rPr>
              <a:t>P-16 Council Mission Statement</a:t>
            </a:r>
          </a:p>
          <a:p>
            <a:pPr marL="914400" lvl="1" indent="-285750">
              <a:buFont typeface="Wingdings" charset="2"/>
              <a:buChar char="q"/>
            </a:pPr>
            <a:r>
              <a:rPr lang="en-US" altLang="en-US" sz="1800" dirty="0">
                <a:latin typeface="Arial" charset="0"/>
                <a:ea typeface="ＭＳ Ｐゴシック" charset="-128"/>
                <a:cs typeface="Arial" charset="0"/>
              </a:rPr>
              <a:t>The initial number of persons to sit on the P-16 Council and the equitable distribution of the membership among the categories</a:t>
            </a:r>
          </a:p>
          <a:p>
            <a:pPr marL="914400" lvl="1" indent="-285750">
              <a:buFont typeface="Wingdings" charset="2"/>
              <a:buChar char="q"/>
            </a:pPr>
            <a:r>
              <a:rPr lang="en-US" altLang="en-US" sz="1800" dirty="0">
                <a:latin typeface="Arial" charset="0"/>
                <a:ea typeface="ＭＳ Ｐゴシック" charset="-128"/>
                <a:cs typeface="Arial" charset="0"/>
              </a:rPr>
              <a:t>Public meeting date, time, and location for the stage 2 meeting</a:t>
            </a:r>
          </a:p>
          <a:p>
            <a:pPr marL="914400" lvl="1" indent="-285750">
              <a:buFont typeface="Wingdings" charset="2"/>
              <a:buChar char="q"/>
            </a:pPr>
            <a:r>
              <a:rPr lang="en-US" altLang="en-US" sz="1800" dirty="0">
                <a:latin typeface="Arial" charset="0"/>
                <a:ea typeface="ＭＳ Ｐゴシック" charset="-128"/>
                <a:cs typeface="Arial" charset="0"/>
              </a:rPr>
              <a:t>Method for publicizing the stage 2 meeting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02129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Initiators’ Planning Meeting: Participants</a:t>
            </a:r>
          </a:p>
        </p:txBody>
      </p:sp>
      <p:sp>
        <p:nvSpPr>
          <p:cNvPr id="3" name="Text Placeholder 2"/>
          <p:cNvSpPr>
            <a:spLocks noGrp="1"/>
          </p:cNvSpPr>
          <p:nvPr>
            <p:ph type="body" sz="quarter" idx="14"/>
          </p:nvPr>
        </p:nvSpPr>
        <p:spPr>
          <a:xfrm>
            <a:off x="311700" y="847725"/>
            <a:ext cx="8294915" cy="3673475"/>
          </a:xfrm>
        </p:spPr>
        <p:txBody>
          <a:bodyPr/>
          <a:lstStyle/>
          <a:p>
            <a:r>
              <a:rPr lang="en-US" dirty="0"/>
              <a:t>Examples of school personnel (school board member, superintendent, principal(s), parent liaison, etc.)</a:t>
            </a:r>
          </a:p>
          <a:p>
            <a:r>
              <a:rPr lang="en-US" dirty="0"/>
              <a:t>Community members (Recommendation: people representing a </a:t>
            </a:r>
            <a:r>
              <a:rPr lang="en-US" b="1" u="sng" dirty="0"/>
              <a:t>variety </a:t>
            </a:r>
            <a:r>
              <a:rPr lang="en-US" dirty="0"/>
              <a:t>of backgrounds)</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5578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Initiators’ Meeting: Sample Agenda/Key Points </a:t>
            </a:r>
          </a:p>
        </p:txBody>
      </p:sp>
      <p:sp>
        <p:nvSpPr>
          <p:cNvPr id="3" name="Text Placeholder 2"/>
          <p:cNvSpPr>
            <a:spLocks noGrp="1"/>
          </p:cNvSpPr>
          <p:nvPr>
            <p:ph type="body" sz="quarter" idx="14"/>
          </p:nvPr>
        </p:nvSpPr>
        <p:spPr>
          <a:xfrm>
            <a:off x="311700" y="796925"/>
            <a:ext cx="8294915" cy="3775075"/>
          </a:xfrm>
        </p:spPr>
        <p:txBody>
          <a:bodyPr/>
          <a:lstStyle/>
          <a:p>
            <a:pPr algn="ctr">
              <a:buNone/>
            </a:pPr>
            <a:r>
              <a:rPr lang="en-US" altLang="en-US" sz="1600" b="1" u="sng" dirty="0">
                <a:latin typeface="Arial" charset="0"/>
                <a:ea typeface="ＭＳ Ｐゴシック" charset="-128"/>
                <a:cs typeface="Arial" charset="0"/>
              </a:rPr>
              <a:t>Sample Agenda for Initiators’ Meeting </a:t>
            </a:r>
          </a:p>
          <a:p>
            <a:pPr algn="ctr">
              <a:buNone/>
            </a:pPr>
            <a:r>
              <a:rPr lang="en-US" altLang="en-US" sz="1600" dirty="0">
                <a:latin typeface="Arial" charset="0"/>
                <a:ea typeface="ＭＳ Ｐゴシック" charset="-128"/>
                <a:cs typeface="Arial" charset="0"/>
              </a:rPr>
              <a:t>Welcome / Introduction of Purpose </a:t>
            </a:r>
          </a:p>
          <a:p>
            <a:pPr algn="ctr">
              <a:buNone/>
            </a:pPr>
            <a:r>
              <a:rPr lang="en-US" altLang="en-US" sz="1600" dirty="0">
                <a:latin typeface="Arial" charset="0"/>
                <a:ea typeface="ＭＳ Ｐゴシック" charset="-128"/>
                <a:cs typeface="Arial" charset="0"/>
              </a:rPr>
              <a:t>Introduction of Initiators’ Group Members  </a:t>
            </a:r>
          </a:p>
          <a:p>
            <a:pPr algn="ctr">
              <a:buNone/>
            </a:pPr>
            <a:r>
              <a:rPr lang="en-US" altLang="en-US" sz="1600" dirty="0">
                <a:latin typeface="Arial" charset="0"/>
                <a:ea typeface="ＭＳ Ｐゴシック" charset="-128"/>
                <a:cs typeface="Arial" charset="0"/>
              </a:rPr>
              <a:t>Purpose </a:t>
            </a:r>
            <a:r>
              <a:rPr lang="en-US" altLang="en-US" sz="1600" i="1" dirty="0">
                <a:latin typeface="Arial" charset="0"/>
                <a:ea typeface="ＭＳ Ｐゴシック" charset="-128"/>
                <a:cs typeface="Arial" charset="0"/>
              </a:rPr>
              <a:t>(Why Each Is a Part of the Group) </a:t>
            </a:r>
          </a:p>
          <a:p>
            <a:pPr algn="ctr">
              <a:buNone/>
            </a:pPr>
            <a:r>
              <a:rPr lang="en-US" altLang="en-US" sz="1600" dirty="0">
                <a:latin typeface="Arial" charset="0"/>
                <a:ea typeface="ＭＳ Ｐゴシック" charset="-128"/>
                <a:cs typeface="Arial" charset="0"/>
              </a:rPr>
              <a:t>Development of P-16 Mission Statement </a:t>
            </a:r>
          </a:p>
          <a:p>
            <a:pPr algn="ctr">
              <a:buNone/>
            </a:pPr>
            <a:r>
              <a:rPr lang="en-US" altLang="en-US" sz="1600" dirty="0">
                <a:latin typeface="Arial" charset="0"/>
                <a:ea typeface="ＭＳ Ｐゴシック" charset="-128"/>
                <a:cs typeface="Arial" charset="0"/>
              </a:rPr>
              <a:t>P-16 Council Membership Requirements </a:t>
            </a:r>
          </a:p>
          <a:p>
            <a:pPr algn="ctr">
              <a:buNone/>
            </a:pPr>
            <a:r>
              <a:rPr lang="en-US" altLang="en-US" sz="1600" dirty="0">
                <a:latin typeface="Arial" charset="0"/>
                <a:ea typeface="ＭＳ Ｐゴシック" charset="-128"/>
                <a:cs typeface="Arial" charset="0"/>
              </a:rPr>
              <a:t>Determination of the Number of persons to Serve on the P-16 Council </a:t>
            </a:r>
          </a:p>
          <a:p>
            <a:pPr algn="ctr">
              <a:buNone/>
            </a:pPr>
            <a:r>
              <a:rPr lang="en-US" altLang="en-US" sz="1600" dirty="0">
                <a:latin typeface="Arial" charset="0"/>
                <a:ea typeface="ＭＳ Ｐゴシック" charset="-128"/>
                <a:cs typeface="Arial" charset="0"/>
              </a:rPr>
              <a:t>Establishment of a Date/Time/Location for a Public Meeting and Public Notification</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12</a:t>
            </a:fld>
            <a:endParaRPr lang="en" dirty="0"/>
          </a:p>
        </p:txBody>
      </p:sp>
      <p:sp>
        <p:nvSpPr>
          <p:cNvPr id="5" name="Right Arrow 4"/>
          <p:cNvSpPr/>
          <p:nvPr/>
        </p:nvSpPr>
        <p:spPr>
          <a:xfrm>
            <a:off x="948267" y="2870200"/>
            <a:ext cx="977900" cy="319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0802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Initiators’ Meeting: (6) Constituent Categories</a:t>
            </a:r>
          </a:p>
        </p:txBody>
      </p:sp>
      <p:sp>
        <p:nvSpPr>
          <p:cNvPr id="3" name="Text Placeholder 2"/>
          <p:cNvSpPr>
            <a:spLocks noGrp="1"/>
          </p:cNvSpPr>
          <p:nvPr>
            <p:ph type="body" sz="quarter" idx="14"/>
          </p:nvPr>
        </p:nvSpPr>
        <p:spPr>
          <a:xfrm>
            <a:off x="311700" y="763058"/>
            <a:ext cx="8294915" cy="3673475"/>
          </a:xfrm>
        </p:spPr>
        <p:txBody>
          <a:bodyPr/>
          <a:lstStyle/>
          <a:p>
            <a:pPr>
              <a:buFont typeface="Arial" charset="0"/>
              <a:buAutoNum type="arabicPeriod"/>
            </a:pPr>
            <a:r>
              <a:rPr lang="en-US" altLang="en-US" sz="2000" dirty="0">
                <a:latin typeface="Arial" charset="0"/>
                <a:ea typeface="ＭＳ Ｐゴシック" charset="-128"/>
                <a:cs typeface="Arial" charset="0"/>
              </a:rPr>
              <a:t>Local community-based organizations working on public education issues within the local school district; </a:t>
            </a:r>
          </a:p>
          <a:p>
            <a:pPr>
              <a:buNone/>
            </a:pPr>
            <a:r>
              <a:rPr lang="en-US" altLang="en-US" sz="2000" dirty="0">
                <a:latin typeface="Arial" charset="0"/>
                <a:ea typeface="ＭＳ Ｐゴシック" charset="-128"/>
                <a:cs typeface="Arial" charset="0"/>
              </a:rPr>
              <a:t>2. Local public school district Parent Teacher Associations or Organizations; </a:t>
            </a:r>
          </a:p>
          <a:p>
            <a:pPr>
              <a:buNone/>
            </a:pPr>
            <a:r>
              <a:rPr lang="en-US" altLang="en-US" sz="2000" dirty="0">
                <a:latin typeface="Arial" charset="0"/>
                <a:ea typeface="ＭＳ Ｐゴシック" charset="-128"/>
                <a:cs typeface="Arial" charset="0"/>
              </a:rPr>
              <a:t>3. Local public school-based student councils and local public school student government associations; </a:t>
            </a:r>
          </a:p>
          <a:p>
            <a:pPr>
              <a:buNone/>
            </a:pPr>
            <a:r>
              <a:rPr lang="en-US" altLang="en-US" sz="2000" dirty="0">
                <a:latin typeface="Arial" charset="0"/>
                <a:ea typeface="ＭＳ Ｐゴシック" charset="-128"/>
                <a:cs typeface="Arial" charset="0"/>
              </a:rPr>
              <a:t>4. Community leaders, public officials and members of the business community, all within the local school district; </a:t>
            </a: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25001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Initiators’ Meeting: (6) Constituent Categories</a:t>
            </a:r>
          </a:p>
        </p:txBody>
      </p:sp>
      <p:sp>
        <p:nvSpPr>
          <p:cNvPr id="3" name="Text Placeholder 2"/>
          <p:cNvSpPr>
            <a:spLocks noGrp="1"/>
          </p:cNvSpPr>
          <p:nvPr>
            <p:ph type="body" sz="quarter" idx="14"/>
          </p:nvPr>
        </p:nvSpPr>
        <p:spPr>
          <a:xfrm>
            <a:off x="311700" y="763058"/>
            <a:ext cx="8294915" cy="3758142"/>
          </a:xfrm>
        </p:spPr>
        <p:txBody>
          <a:bodyPr/>
          <a:lstStyle/>
          <a:p>
            <a:pPr>
              <a:buNone/>
            </a:pPr>
            <a:r>
              <a:rPr lang="en-US" altLang="en-US" sz="1700" dirty="0">
                <a:latin typeface="Arial" charset="0"/>
                <a:ea typeface="ＭＳ Ｐゴシック" charset="-128"/>
                <a:cs typeface="Arial" charset="0"/>
              </a:rPr>
              <a:t>5.   Community members </a:t>
            </a:r>
            <a:r>
              <a:rPr lang="en-US" altLang="en-US" sz="1700" i="1" dirty="0">
                <a:latin typeface="Arial" charset="0"/>
                <a:ea typeface="ＭＳ Ｐゴシック" charset="-128"/>
                <a:cs typeface="Arial" charset="0"/>
              </a:rPr>
              <a:t>at large interested in public education issues who may or may not be part of the other four (4) categories. In a school district wide Council there should be one at large member to represent each school board election district or ward; and </a:t>
            </a:r>
          </a:p>
          <a:p>
            <a:pPr>
              <a:buFont typeface="Arial" charset="0"/>
              <a:buAutoNum type="arabicPeriod" startAt="6"/>
            </a:pPr>
            <a:r>
              <a:rPr lang="en-US" altLang="en-US" sz="1700" dirty="0">
                <a:latin typeface="Arial" charset="0"/>
                <a:ea typeface="ＭＳ Ｐゴシック" charset="-128"/>
                <a:cs typeface="Arial" charset="0"/>
              </a:rPr>
              <a:t>A. </a:t>
            </a:r>
            <a:r>
              <a:rPr lang="en-US" altLang="en-US" sz="1700" b="1" u="sng" dirty="0">
                <a:latin typeface="Arial" charset="0"/>
                <a:ea typeface="ＭＳ Ｐゴシック" charset="-128"/>
                <a:cs typeface="Arial" charset="0"/>
              </a:rPr>
              <a:t>For </a:t>
            </a:r>
            <a:r>
              <a:rPr lang="en-US" altLang="en-US" sz="1700" b="1" i="1" u="sng" dirty="0">
                <a:latin typeface="Arial" charset="0"/>
                <a:ea typeface="ＭＳ Ｐゴシック" charset="-128"/>
                <a:cs typeface="Arial" charset="0"/>
              </a:rPr>
              <a:t>School District-based Councils</a:t>
            </a:r>
            <a:r>
              <a:rPr lang="en-US" altLang="en-US" sz="1700" i="1" dirty="0">
                <a:latin typeface="Arial" charset="0"/>
                <a:ea typeface="ＭＳ Ｐゴシック" charset="-128"/>
                <a:cs typeface="Arial" charset="0"/>
              </a:rPr>
              <a:t>: members of the School District, which should be selected from the School District Board of Trustees, the School District Administration, the School District Faculty, and School District staff, including bus drivers and cafeteria workers. </a:t>
            </a:r>
          </a:p>
          <a:p>
            <a:pPr>
              <a:buNone/>
            </a:pPr>
            <a:r>
              <a:rPr lang="en-US" altLang="en-US" sz="1700" dirty="0">
                <a:latin typeface="Arial" charset="0"/>
                <a:ea typeface="ＭＳ Ｐゴシック" charset="-128"/>
                <a:cs typeface="Arial" charset="0"/>
              </a:rPr>
              <a:t>	B. </a:t>
            </a:r>
            <a:r>
              <a:rPr lang="en-US" altLang="en-US" sz="1700" b="1" u="sng" dirty="0">
                <a:latin typeface="Arial" charset="0"/>
                <a:ea typeface="ＭＳ Ｐゴシック" charset="-128"/>
                <a:cs typeface="Arial" charset="0"/>
              </a:rPr>
              <a:t>For </a:t>
            </a:r>
            <a:r>
              <a:rPr lang="en-US" altLang="en-US" sz="1700" b="1" i="1" u="sng" dirty="0">
                <a:latin typeface="Arial" charset="0"/>
                <a:ea typeface="ＭＳ Ｐゴシック" charset="-128"/>
                <a:cs typeface="Arial" charset="0"/>
              </a:rPr>
              <a:t>Individual School-based Councils</a:t>
            </a:r>
            <a:r>
              <a:rPr lang="en-US" altLang="en-US" sz="1700" i="1" dirty="0">
                <a:latin typeface="Arial" charset="0"/>
                <a:ea typeface="ＭＳ Ｐゴシック" charset="-128"/>
                <a:cs typeface="Arial" charset="0"/>
              </a:rPr>
              <a:t>: members of the Individual School, which should be selected from the School Administration, the School Faculty, and School staff, including bus drivers and cafeteria workers. </a:t>
            </a: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98016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Initiators’ Meeting: (6) Constituent Categories</a:t>
            </a:r>
          </a:p>
        </p:txBody>
      </p:sp>
      <p:sp>
        <p:nvSpPr>
          <p:cNvPr id="3" name="Text Placeholder 2"/>
          <p:cNvSpPr>
            <a:spLocks noGrp="1"/>
          </p:cNvSpPr>
          <p:nvPr>
            <p:ph type="body" sz="quarter" idx="14"/>
          </p:nvPr>
        </p:nvSpPr>
        <p:spPr>
          <a:xfrm>
            <a:off x="311700" y="813858"/>
            <a:ext cx="8294915" cy="3673475"/>
          </a:xfrm>
        </p:spPr>
        <p:txBody>
          <a:bodyPr/>
          <a:lstStyle/>
          <a:p>
            <a:pPr>
              <a:buFont typeface="Wingdings" charset="2"/>
              <a:buChar char="Ø"/>
            </a:pPr>
            <a:r>
              <a:rPr lang="en-US" altLang="en-US" sz="2800" b="1" dirty="0">
                <a:latin typeface="Arial" charset="0"/>
                <a:ea typeface="ＭＳ Ｐゴシック" charset="-128"/>
                <a:cs typeface="Arial" charset="0"/>
              </a:rPr>
              <a:t>Persons who are </a:t>
            </a:r>
            <a:r>
              <a:rPr lang="en-US" altLang="en-US" sz="2800" b="1" i="1" dirty="0">
                <a:latin typeface="Arial" charset="0"/>
                <a:ea typeface="ＭＳ Ｐゴシック" charset="-128"/>
                <a:cs typeface="Arial" charset="0"/>
              </a:rPr>
              <a:t>employed by the local school district at the time of these proceedings are expressly excluded from the definition of membership in each of the first five (5) constituent categories, 1-5, as set forth above, but are included in category 6.</a:t>
            </a:r>
            <a:endParaRPr lang="en-US" altLang="en-US" sz="2800" dirty="0">
              <a:latin typeface="Arial" charset="0"/>
              <a:ea typeface="ＭＳ Ｐゴシック" charset="-128"/>
              <a:cs typeface="Arial" charset="0"/>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22398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400" dirty="0"/>
              <a:t>How many members should serve on the P16 Council?</a:t>
            </a:r>
          </a:p>
        </p:txBody>
      </p:sp>
      <p:sp>
        <p:nvSpPr>
          <p:cNvPr id="3" name="Text Placeholder 2"/>
          <p:cNvSpPr>
            <a:spLocks noGrp="1"/>
          </p:cNvSpPr>
          <p:nvPr>
            <p:ph type="body" sz="quarter" idx="14"/>
          </p:nvPr>
        </p:nvSpPr>
        <p:spPr>
          <a:xfrm>
            <a:off x="311700" y="712259"/>
            <a:ext cx="8294915" cy="3792008"/>
          </a:xfrm>
        </p:spPr>
        <p:txBody>
          <a:bodyPr/>
          <a:lstStyle/>
          <a:p>
            <a:pPr marL="0" indent="0">
              <a:buNone/>
            </a:pPr>
            <a:r>
              <a:rPr lang="en-US" altLang="en-US" sz="2200" dirty="0">
                <a:latin typeface="Arial" charset="0"/>
                <a:ea typeface="ＭＳ Ｐゴシック" charset="-128"/>
                <a:cs typeface="Arial" charset="0"/>
              </a:rPr>
              <a:t>The MDE Guidelines provide the following guidance on council size: </a:t>
            </a:r>
          </a:p>
          <a:p>
            <a:pPr marL="804863" indent="-341313">
              <a:buNone/>
            </a:pPr>
            <a:r>
              <a:rPr lang="en-US" altLang="en-US" sz="2200" dirty="0">
                <a:latin typeface="Arial" charset="0"/>
                <a:ea typeface="ＭＳ Ｐゴシック" charset="-128"/>
                <a:cs typeface="Arial" charset="0"/>
              </a:rPr>
              <a:t> </a:t>
            </a:r>
            <a:r>
              <a:rPr lang="en-US" altLang="en-US" sz="2000" dirty="0">
                <a:latin typeface="Arial" charset="0"/>
                <a:ea typeface="ＭＳ Ｐゴシック" charset="-128"/>
                <a:cs typeface="Arial" charset="0"/>
              </a:rPr>
              <a:t>The number of Council members should be based on the size of the school district or the size of the individual school </a:t>
            </a:r>
          </a:p>
          <a:p>
            <a:pPr marL="804863" indent="-341313">
              <a:buNone/>
            </a:pPr>
            <a:r>
              <a:rPr lang="en-US" altLang="en-US" sz="2000" dirty="0">
                <a:latin typeface="Arial" charset="0"/>
                <a:ea typeface="ＭＳ Ｐゴシック" charset="-128"/>
                <a:cs typeface="Arial" charset="0"/>
              </a:rPr>
              <a:t> The </a:t>
            </a:r>
            <a:r>
              <a:rPr lang="en-US" altLang="en-US" sz="2000" i="1" dirty="0">
                <a:latin typeface="Arial" charset="0"/>
                <a:ea typeface="ＭＳ Ｐゴシック" charset="-128"/>
                <a:cs typeface="Arial" charset="0"/>
              </a:rPr>
              <a:t>minimum number for the smallest districts or schools should be 12 people </a:t>
            </a:r>
          </a:p>
          <a:p>
            <a:pPr marL="804863" indent="-341313">
              <a:buNone/>
            </a:pPr>
            <a:r>
              <a:rPr lang="en-US" altLang="en-US" sz="2000" dirty="0">
                <a:latin typeface="Arial" charset="0"/>
                <a:ea typeface="ＭＳ Ｐゴシック" charset="-128"/>
                <a:cs typeface="Arial" charset="0"/>
              </a:rPr>
              <a:t> The </a:t>
            </a:r>
            <a:r>
              <a:rPr lang="en-US" altLang="en-US" sz="2000" i="1" dirty="0">
                <a:latin typeface="Arial" charset="0"/>
                <a:ea typeface="ＭＳ Ｐゴシック" charset="-128"/>
                <a:cs typeface="Arial" charset="0"/>
              </a:rPr>
              <a:t>minimum number for the largest districts or schools should be 24 people </a:t>
            </a:r>
          </a:p>
        </p:txBody>
      </p:sp>
      <p:sp>
        <p:nvSpPr>
          <p:cNvPr id="4" name="Slide Number Placeholder 3"/>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204372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P16 Community Engagement - Toolkit</a:t>
            </a:r>
          </a:p>
        </p:txBody>
      </p:sp>
      <p:sp>
        <p:nvSpPr>
          <p:cNvPr id="4" name="Slide Number Placeholder 3"/>
          <p:cNvSpPr>
            <a:spLocks noGrp="1"/>
          </p:cNvSpPr>
          <p:nvPr>
            <p:ph type="sldNum" idx="12"/>
          </p:nvPr>
        </p:nvSpPr>
        <p:spPr/>
        <p:txBody>
          <a:bodyPr/>
          <a:lstStyle/>
          <a:p>
            <a:fld id="{00000000-1234-1234-1234-123412341234}" type="slidenum">
              <a:rPr lang="en" smtClean="0"/>
              <a:pPr/>
              <a:t>17</a:t>
            </a:fld>
            <a:endParaRPr lang="en" dirty="0"/>
          </a:p>
        </p:txBody>
      </p:sp>
      <p:pic>
        <p:nvPicPr>
          <p:cNvPr id="1025" name="Picture 1" descr="Image">
            <a:extLst>
              <a:ext uri="{FF2B5EF4-FFF2-40B4-BE49-F238E27FC236}">
                <a16:creationId xmlns:a16="http://schemas.microsoft.com/office/drawing/2014/main" id="{EC3E7D59-AD4C-9D48-AB29-635C42C29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512" y="784065"/>
            <a:ext cx="4045625" cy="400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5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P16 Community Engagement - Toolkit</a:t>
            </a:r>
          </a:p>
        </p:txBody>
      </p:sp>
      <p:sp>
        <p:nvSpPr>
          <p:cNvPr id="3" name="Text Placeholder 2"/>
          <p:cNvSpPr>
            <a:spLocks noGrp="1"/>
          </p:cNvSpPr>
          <p:nvPr>
            <p:ph type="body" sz="quarter" idx="14"/>
          </p:nvPr>
        </p:nvSpPr>
        <p:spPr>
          <a:xfrm>
            <a:off x="311700" y="729192"/>
            <a:ext cx="8294915" cy="3775075"/>
          </a:xfrm>
        </p:spPr>
        <p:txBody>
          <a:bodyPr/>
          <a:lstStyle/>
          <a:p>
            <a:pPr>
              <a:buFont typeface="Wingdings" charset="2"/>
              <a:buChar char="Ø"/>
            </a:pPr>
            <a:r>
              <a:rPr lang="en-US" altLang="en-US" sz="1800" dirty="0">
                <a:latin typeface="Arial" charset="0"/>
                <a:ea typeface="ＭＳ Ｐゴシック" charset="-128"/>
                <a:cs typeface="Arial" charset="0"/>
              </a:rPr>
              <a:t>In the toolkit that has been prepared, please find the following tools that you can immediately put to use:</a:t>
            </a:r>
            <a:endParaRPr lang="en-US" altLang="en-US" sz="1600" dirty="0">
              <a:latin typeface="Arial" charset="0"/>
              <a:ea typeface="ＭＳ Ｐゴシック" charset="-128"/>
              <a:cs typeface="Arial" charset="0"/>
            </a:endParaRPr>
          </a:p>
          <a:p>
            <a:pPr marL="744538">
              <a:buNone/>
            </a:pPr>
            <a:r>
              <a:rPr lang="en-US" altLang="en-US" sz="1600" dirty="0">
                <a:latin typeface="Arial" charset="0"/>
                <a:ea typeface="ＭＳ Ｐゴシック" charset="-128"/>
                <a:cs typeface="Arial" charset="0"/>
              </a:rPr>
              <a:t>How to Choose Initiators 									page  6</a:t>
            </a:r>
          </a:p>
          <a:p>
            <a:pPr marL="744538">
              <a:buNone/>
            </a:pPr>
            <a:r>
              <a:rPr lang="en-US" altLang="en-US" sz="1600" dirty="0">
                <a:latin typeface="Arial" charset="0"/>
                <a:ea typeface="ＭＳ Ｐゴシック" charset="-128"/>
                <a:cs typeface="Arial" charset="0"/>
              </a:rPr>
              <a:t>Sample Agenda										page 22</a:t>
            </a:r>
          </a:p>
          <a:p>
            <a:pPr marL="744538">
              <a:buNone/>
            </a:pPr>
            <a:r>
              <a:rPr lang="en-US" altLang="en-US" sz="1600" dirty="0">
                <a:latin typeface="Arial" charset="0"/>
                <a:ea typeface="ＭＳ Ｐゴシック" charset="-128"/>
                <a:cs typeface="Arial" charset="0"/>
              </a:rPr>
              <a:t>Sample P-16 Meeting Announcement						page 34</a:t>
            </a:r>
          </a:p>
          <a:p>
            <a:pPr marL="744538">
              <a:buNone/>
            </a:pPr>
            <a:r>
              <a:rPr lang="en-US" altLang="en-US" sz="1600" dirty="0">
                <a:latin typeface="Arial" charset="0"/>
                <a:ea typeface="ＭＳ Ｐゴシック" charset="-128"/>
                <a:cs typeface="Arial" charset="0"/>
              </a:rPr>
              <a:t>Duties of P-16 Council Members							page 30</a:t>
            </a:r>
          </a:p>
          <a:p>
            <a:pPr marL="744538">
              <a:buNone/>
            </a:pPr>
            <a:r>
              <a:rPr lang="en-US" altLang="en-US" sz="1600" dirty="0">
                <a:latin typeface="Arial" charset="0"/>
                <a:ea typeface="ＭＳ Ｐゴシック" charset="-128"/>
                <a:cs typeface="Arial" charset="0"/>
              </a:rPr>
              <a:t>Sample Secret Ballot									page 32</a:t>
            </a:r>
          </a:p>
          <a:p>
            <a:pPr marL="744538">
              <a:buNone/>
            </a:pPr>
            <a:r>
              <a:rPr lang="en-US" altLang="en-US" sz="1600" dirty="0">
                <a:latin typeface="Arial" charset="0"/>
                <a:ea typeface="ＭＳ Ｐゴシック" charset="-128"/>
                <a:cs typeface="Arial" charset="0"/>
              </a:rPr>
              <a:t>Sample Sign In Sheet									page 33</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168251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AB9845-7BD9-4AF6-98E6-CFFD99FD6C05}"/>
              </a:ext>
            </a:extLst>
          </p:cNvPr>
          <p:cNvSpPr>
            <a:spLocks noGrp="1"/>
          </p:cNvSpPr>
          <p:nvPr>
            <p:ph type="body" sz="quarter" idx="13"/>
          </p:nvPr>
        </p:nvSpPr>
        <p:spPr/>
        <p:txBody>
          <a:bodyPr/>
          <a:lstStyle/>
          <a:p>
            <a:r>
              <a:rPr lang="en-US" dirty="0"/>
              <a:t>Accessing the Toolkit</a:t>
            </a:r>
          </a:p>
        </p:txBody>
      </p:sp>
      <p:sp>
        <p:nvSpPr>
          <p:cNvPr id="4" name="Slide Number Placeholder 3">
            <a:extLst>
              <a:ext uri="{FF2B5EF4-FFF2-40B4-BE49-F238E27FC236}">
                <a16:creationId xmlns:a16="http://schemas.microsoft.com/office/drawing/2014/main" id="{25C147C6-9D90-4659-BE6C-6D2A352670A8}"/>
              </a:ext>
            </a:extLst>
          </p:cNvPr>
          <p:cNvSpPr>
            <a:spLocks noGrp="1"/>
          </p:cNvSpPr>
          <p:nvPr>
            <p:ph type="sldNum" idx="12"/>
          </p:nvPr>
        </p:nvSpPr>
        <p:spPr/>
        <p:txBody>
          <a:bodyPr/>
          <a:lstStyle/>
          <a:p>
            <a:fld id="{00000000-1234-1234-1234-123412341234}" type="slidenum">
              <a:rPr lang="en" smtClean="0"/>
              <a:pPr/>
              <a:t>19</a:t>
            </a:fld>
            <a:endParaRPr lang="e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22" y="677335"/>
            <a:ext cx="3205945" cy="274890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059" y="763682"/>
            <a:ext cx="4490327" cy="27594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480340"/>
            <a:ext cx="4888089" cy="1660629"/>
          </a:xfrm>
          <a:prstGeom prst="rect">
            <a:avLst/>
          </a:prstGeom>
        </p:spPr>
      </p:pic>
      <p:sp>
        <p:nvSpPr>
          <p:cNvPr id="17" name="Right Arrow 16"/>
          <p:cNvSpPr/>
          <p:nvPr/>
        </p:nvSpPr>
        <p:spPr>
          <a:xfrm>
            <a:off x="976490" y="3222502"/>
            <a:ext cx="1597377" cy="14158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090222" y="2929466"/>
            <a:ext cx="976489" cy="4571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92796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Stage 2: Selection of the P16 Council Members</a:t>
            </a:r>
          </a:p>
        </p:txBody>
      </p:sp>
      <p:sp>
        <p:nvSpPr>
          <p:cNvPr id="3" name="Text Placeholder 2"/>
          <p:cNvSpPr>
            <a:spLocks noGrp="1"/>
          </p:cNvSpPr>
          <p:nvPr>
            <p:ph type="body" sz="quarter" idx="14"/>
          </p:nvPr>
        </p:nvSpPr>
        <p:spPr>
          <a:xfrm>
            <a:off x="311700" y="678392"/>
            <a:ext cx="8294915" cy="3842808"/>
          </a:xfrm>
        </p:spPr>
        <p:txBody>
          <a:bodyPr/>
          <a:lstStyle/>
          <a:p>
            <a:r>
              <a:rPr lang="en-US" altLang="en-US" sz="1800" dirty="0">
                <a:latin typeface="Arial" charset="0"/>
                <a:ea typeface="ＭＳ Ｐゴシック" charset="-128"/>
                <a:cs typeface="Arial" charset="0"/>
              </a:rPr>
              <a:t>Divide participants into groups based on the membership categories. This may include: </a:t>
            </a:r>
          </a:p>
          <a:p>
            <a:pPr marL="628650" lvl="1" indent="-285750">
              <a:spcAft>
                <a:spcPts val="0"/>
              </a:spcAft>
              <a:buFont typeface="Wingdings" charset="2"/>
              <a:buChar char="q"/>
            </a:pPr>
            <a:r>
              <a:rPr lang="en-US" altLang="en-US" sz="1800" dirty="0">
                <a:latin typeface="Arial" charset="0"/>
                <a:ea typeface="ＭＳ Ｐゴシック" charset="-128"/>
                <a:cs typeface="Arial" charset="0"/>
              </a:rPr>
              <a:t>PTO</a:t>
            </a:r>
          </a:p>
          <a:p>
            <a:pPr marL="628650" lvl="1" indent="-285750">
              <a:spcAft>
                <a:spcPts val="0"/>
              </a:spcAft>
              <a:buFont typeface="Wingdings" charset="2"/>
              <a:buChar char="q"/>
            </a:pPr>
            <a:r>
              <a:rPr lang="en-US" altLang="en-US" sz="1800" dirty="0">
                <a:latin typeface="Arial" charset="0"/>
                <a:ea typeface="ＭＳ Ｐゴシック" charset="-128"/>
                <a:cs typeface="Arial" charset="0"/>
              </a:rPr>
              <a:t>local community-based organizations</a:t>
            </a:r>
          </a:p>
          <a:p>
            <a:pPr marL="628650" lvl="1" indent="-285750">
              <a:spcAft>
                <a:spcPts val="0"/>
              </a:spcAft>
              <a:buFont typeface="Wingdings" charset="2"/>
              <a:buChar char="q"/>
            </a:pPr>
            <a:r>
              <a:rPr lang="en-US" altLang="en-US" sz="1800" dirty="0">
                <a:latin typeface="Arial" charset="0"/>
                <a:ea typeface="ＭＳ Ｐゴシック" charset="-128"/>
                <a:cs typeface="Arial" charset="0"/>
              </a:rPr>
              <a:t>Public officials</a:t>
            </a:r>
          </a:p>
          <a:p>
            <a:pPr lvl="1">
              <a:spcAft>
                <a:spcPts val="0"/>
              </a:spcAft>
            </a:pPr>
            <a:endParaRPr lang="en-US" altLang="en-US" sz="1800" dirty="0">
              <a:latin typeface="Arial" charset="0"/>
              <a:ea typeface="ＭＳ Ｐゴシック" charset="-128"/>
              <a:cs typeface="Arial" charset="0"/>
            </a:endParaRPr>
          </a:p>
          <a:p>
            <a:r>
              <a:rPr lang="en-US" altLang="en-US" sz="1800" dirty="0">
                <a:latin typeface="Arial" charset="0"/>
                <a:ea typeface="ＭＳ Ｐゴシック" charset="-128"/>
                <a:cs typeface="Arial" charset="0"/>
              </a:rPr>
              <a:t>Make a selection to determine the number of members as previously determined by initiators</a:t>
            </a:r>
          </a:p>
          <a:p>
            <a:r>
              <a:rPr lang="en-US" altLang="en-US" sz="1800" dirty="0">
                <a:latin typeface="Arial" charset="0"/>
                <a:ea typeface="ＭＳ Ｐゴシック" charset="-128"/>
                <a:cs typeface="Arial" charset="0"/>
              </a:rPr>
              <a:t>Once all members have been selected, the role of the initiators ends and the new members take responsibility for the conduct of the P-16 Council</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82862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P16 Community Engagement - Toolkit</a:t>
            </a:r>
          </a:p>
        </p:txBody>
      </p:sp>
      <p:sp>
        <p:nvSpPr>
          <p:cNvPr id="3" name="Text Placeholder 2"/>
          <p:cNvSpPr>
            <a:spLocks noGrp="1"/>
          </p:cNvSpPr>
          <p:nvPr>
            <p:ph type="body" sz="quarter" idx="14"/>
          </p:nvPr>
        </p:nvSpPr>
        <p:spPr>
          <a:xfrm>
            <a:off x="415636" y="1152525"/>
            <a:ext cx="8294915" cy="3402542"/>
          </a:xfrm>
        </p:spPr>
        <p:txBody>
          <a:bodyPr/>
          <a:lstStyle/>
          <a:p>
            <a:pPr>
              <a:buFont typeface="Wingdings" charset="2"/>
              <a:buChar char="Ø"/>
            </a:pPr>
            <a:r>
              <a:rPr lang="en-US" altLang="en-US" dirty="0">
                <a:latin typeface="Arial" charset="0"/>
                <a:ea typeface="ＭＳ Ｐゴシック" charset="-128"/>
                <a:cs typeface="Arial" charset="0"/>
              </a:rPr>
              <a:t>In the toolkit that has been prepared, please find the following tools that you can immediately put to use:</a:t>
            </a:r>
            <a:endParaRPr lang="en-US" altLang="en-US" sz="1800" dirty="0">
              <a:latin typeface="Arial" charset="0"/>
              <a:ea typeface="ＭＳ Ｐゴシック" charset="-128"/>
              <a:cs typeface="Arial" charset="0"/>
            </a:endParaRPr>
          </a:p>
          <a:p>
            <a:pPr marL="922338" indent="-334963">
              <a:buNone/>
            </a:pPr>
            <a:r>
              <a:rPr lang="en-US" altLang="en-US" dirty="0">
                <a:latin typeface="Arial" charset="0"/>
                <a:ea typeface="ＭＳ Ｐゴシック" charset="-128"/>
                <a:cs typeface="Arial" charset="0"/>
              </a:rPr>
              <a:t>Selecting P-16 Council Members 		page 11</a:t>
            </a:r>
          </a:p>
          <a:p>
            <a:pPr marL="922338" indent="-334963">
              <a:buNone/>
            </a:pPr>
            <a:r>
              <a:rPr lang="en-US" altLang="en-US" dirty="0">
                <a:latin typeface="Arial" charset="0"/>
                <a:ea typeface="ＭＳ Ｐゴシック" charset="-128"/>
                <a:cs typeface="Arial" charset="0"/>
              </a:rPr>
              <a:t>Sample Agenda							page 11</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32295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Stage 3: Formation of the P16 Council </a:t>
            </a:r>
          </a:p>
        </p:txBody>
      </p:sp>
      <p:sp>
        <p:nvSpPr>
          <p:cNvPr id="3" name="Text Placeholder 2"/>
          <p:cNvSpPr>
            <a:spLocks noGrp="1"/>
          </p:cNvSpPr>
          <p:nvPr>
            <p:ph type="body" sz="quarter" idx="14"/>
          </p:nvPr>
        </p:nvSpPr>
        <p:spPr>
          <a:xfrm>
            <a:off x="311700" y="763058"/>
            <a:ext cx="8294915" cy="3775075"/>
          </a:xfrm>
        </p:spPr>
        <p:txBody>
          <a:bodyPr/>
          <a:lstStyle/>
          <a:p>
            <a:endParaRPr lang="en-US" altLang="en-US" dirty="0">
              <a:latin typeface="Arial" charset="0"/>
              <a:ea typeface="ＭＳ Ｐゴシック" charset="-128"/>
              <a:cs typeface="Arial" charset="0"/>
            </a:endParaRPr>
          </a:p>
          <a:p>
            <a:r>
              <a:rPr lang="en-US" altLang="en-US" sz="3600" dirty="0">
                <a:latin typeface="Arial" charset="0"/>
                <a:ea typeface="ＭＳ Ｐゴシック" charset="-128"/>
                <a:cs typeface="Arial" charset="0"/>
              </a:rPr>
              <a:t>The Council becomes </a:t>
            </a:r>
            <a:r>
              <a:rPr lang="en-US" altLang="en-US" sz="3600" b="1" dirty="0">
                <a:solidFill>
                  <a:srgbClr val="FF0000"/>
                </a:solidFill>
                <a:latin typeface="Arial" charset="0"/>
                <a:ea typeface="ＭＳ Ｐゴシック" charset="-128"/>
                <a:cs typeface="Arial" charset="0"/>
              </a:rPr>
              <a:t>independent</a:t>
            </a:r>
            <a:r>
              <a:rPr lang="en-US" altLang="en-US" sz="3600" dirty="0">
                <a:latin typeface="Arial" charset="0"/>
                <a:ea typeface="ＭＳ Ｐゴシック" charset="-128"/>
                <a:cs typeface="Arial" charset="0"/>
              </a:rPr>
              <a:t> of the local school district or school</a:t>
            </a:r>
          </a:p>
          <a:p>
            <a:endParaRPr lang="en-US" altLang="en-US" sz="1200" dirty="0">
              <a:latin typeface="Arial" charset="0"/>
              <a:ea typeface="ＭＳ Ｐゴシック" charset="-128"/>
              <a:cs typeface="Arial" charset="0"/>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127586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What is the role of the P16 and School/District?</a:t>
            </a:r>
          </a:p>
        </p:txBody>
      </p:sp>
      <p:sp>
        <p:nvSpPr>
          <p:cNvPr id="3" name="Text Placeholder 2"/>
          <p:cNvSpPr>
            <a:spLocks noGrp="1"/>
          </p:cNvSpPr>
          <p:nvPr>
            <p:ph type="body" sz="quarter" idx="14"/>
          </p:nvPr>
        </p:nvSpPr>
        <p:spPr>
          <a:xfrm>
            <a:off x="311700" y="783556"/>
            <a:ext cx="8294915" cy="3724276"/>
          </a:xfrm>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23</a:t>
            </a:fld>
            <a:endParaRPr lang="en" dirty="0"/>
          </a:p>
        </p:txBody>
      </p:sp>
      <p:graphicFrame>
        <p:nvGraphicFramePr>
          <p:cNvPr id="5" name="Table 4"/>
          <p:cNvGraphicFramePr>
            <a:graphicFrameLocks noGrp="1"/>
          </p:cNvGraphicFramePr>
          <p:nvPr>
            <p:extLst>
              <p:ext uri="{D42A27DB-BD31-4B8C-83A1-F6EECF244321}">
                <p14:modId xmlns:p14="http://schemas.microsoft.com/office/powerpoint/2010/main" val="1199325413"/>
              </p:ext>
            </p:extLst>
          </p:nvPr>
        </p:nvGraphicFramePr>
        <p:xfrm>
          <a:off x="449180" y="877576"/>
          <a:ext cx="8031903" cy="3582130"/>
        </p:xfrm>
        <a:graphic>
          <a:graphicData uri="http://schemas.openxmlformats.org/drawingml/2006/table">
            <a:tbl>
              <a:tblPr firstRow="1" bandRow="1">
                <a:tableStyleId>{2A488322-F2BA-4B5B-9748-0D474271808F}</a:tableStyleId>
              </a:tblPr>
              <a:tblGrid>
                <a:gridCol w="2677301">
                  <a:extLst>
                    <a:ext uri="{9D8B030D-6E8A-4147-A177-3AD203B41FA5}">
                      <a16:colId xmlns:a16="http://schemas.microsoft.com/office/drawing/2014/main" val="20000"/>
                    </a:ext>
                  </a:extLst>
                </a:gridCol>
                <a:gridCol w="2677301">
                  <a:extLst>
                    <a:ext uri="{9D8B030D-6E8A-4147-A177-3AD203B41FA5}">
                      <a16:colId xmlns:a16="http://schemas.microsoft.com/office/drawing/2014/main" val="20001"/>
                    </a:ext>
                  </a:extLst>
                </a:gridCol>
                <a:gridCol w="2677301">
                  <a:extLst>
                    <a:ext uri="{9D8B030D-6E8A-4147-A177-3AD203B41FA5}">
                      <a16:colId xmlns:a16="http://schemas.microsoft.com/office/drawing/2014/main" val="20002"/>
                    </a:ext>
                  </a:extLst>
                </a:gridCol>
              </a:tblGrid>
              <a:tr h="401126">
                <a:tc>
                  <a:txBody>
                    <a:bodyPr/>
                    <a:lstStyle/>
                    <a:p>
                      <a:pPr algn="ctr"/>
                      <a:r>
                        <a:rPr lang="en-US" sz="1400" dirty="0"/>
                        <a:t>P16</a:t>
                      </a:r>
                      <a:r>
                        <a:rPr lang="en-US" sz="1400" baseline="0" dirty="0"/>
                        <a:t> (What it is - Roles and Responsibilities)</a:t>
                      </a:r>
                      <a:endParaRPr lang="en-US" sz="1400" dirty="0"/>
                    </a:p>
                  </a:txBody>
                  <a:tcPr/>
                </a:tc>
                <a:tc>
                  <a:txBody>
                    <a:bodyPr/>
                    <a:lstStyle/>
                    <a:p>
                      <a:pPr algn="ctr"/>
                      <a:r>
                        <a:rPr lang="en-US" sz="1400" dirty="0"/>
                        <a:t>P16 (What it is Not)</a:t>
                      </a:r>
                    </a:p>
                  </a:txBody>
                  <a:tcPr/>
                </a:tc>
                <a:tc>
                  <a:txBody>
                    <a:bodyPr/>
                    <a:lstStyle/>
                    <a:p>
                      <a:pPr algn="ctr"/>
                      <a:r>
                        <a:rPr lang="en-US" sz="1400" dirty="0"/>
                        <a:t>School/District (Roles/Responsibilities)</a:t>
                      </a:r>
                    </a:p>
                  </a:txBody>
                  <a:tcPr/>
                </a:tc>
                <a:extLst>
                  <a:ext uri="{0D108BD9-81ED-4DB2-BD59-A6C34878D82A}">
                    <a16:rowId xmlns:a16="http://schemas.microsoft.com/office/drawing/2014/main" val="10000"/>
                  </a:ext>
                </a:extLst>
              </a:tr>
              <a:tr h="1187067">
                <a:tc>
                  <a:txBody>
                    <a:bodyPr/>
                    <a:lstStyle/>
                    <a:p>
                      <a:pPr marL="285750" indent="-285750">
                        <a:buFont typeface="Wingdings" charset="2"/>
                        <a:buChar char="q"/>
                      </a:pPr>
                      <a:r>
                        <a:rPr lang="en-US" sz="1200" dirty="0"/>
                        <a:t>Provide</a:t>
                      </a:r>
                      <a:r>
                        <a:rPr lang="en-US" sz="1200" baseline="0" dirty="0"/>
                        <a:t> ideas, partnerships, and information </a:t>
                      </a:r>
                      <a:r>
                        <a:rPr lang="en-US" sz="1200" baseline="0"/>
                        <a:t>that can help </a:t>
                      </a:r>
                      <a:r>
                        <a:rPr lang="en-US" sz="1200" baseline="0" dirty="0"/>
                        <a:t>the schools succeed.  </a:t>
                      </a:r>
                      <a:endParaRPr lang="en-US" sz="1200" dirty="0"/>
                    </a:p>
                  </a:txBody>
                  <a:tcPr/>
                </a:tc>
                <a:tc>
                  <a:txBody>
                    <a:bodyPr/>
                    <a:lstStyle/>
                    <a:p>
                      <a:pPr marL="285750" indent="-285750">
                        <a:buFont typeface="Wingdings" charset="2"/>
                        <a:buChar char="q"/>
                      </a:pPr>
                      <a:r>
                        <a:rPr lang="en-US" sz="1200" dirty="0"/>
                        <a:t>Not another</a:t>
                      </a:r>
                      <a:r>
                        <a:rPr lang="en-US" sz="1200" baseline="0" dirty="0"/>
                        <a:t> school board and does not have any mandating or enforcement authority</a:t>
                      </a:r>
                      <a:endParaRPr lang="en-US" sz="1200" dirty="0"/>
                    </a:p>
                  </a:txBody>
                  <a:tcPr/>
                </a:tc>
                <a:tc>
                  <a:txBody>
                    <a:bodyPr/>
                    <a:lstStyle/>
                    <a:p>
                      <a:pPr marL="285750" indent="-285750">
                        <a:buFont typeface="Wingdings" charset="2"/>
                        <a:buChar char="q"/>
                      </a:pPr>
                      <a:r>
                        <a:rPr lang="en-US" sz="1200" dirty="0"/>
                        <a:t>Work</a:t>
                      </a:r>
                      <a:r>
                        <a:rPr lang="en-US" sz="1200" baseline="0" dirty="0"/>
                        <a:t> with the P16 to provide data and information related to key P16 policy areas (district policies, achievement data, student discipline, etc.)</a:t>
                      </a:r>
                      <a:endParaRPr lang="en-US" sz="1200" dirty="0"/>
                    </a:p>
                  </a:txBody>
                  <a:tcPr/>
                </a:tc>
                <a:extLst>
                  <a:ext uri="{0D108BD9-81ED-4DB2-BD59-A6C34878D82A}">
                    <a16:rowId xmlns:a16="http://schemas.microsoft.com/office/drawing/2014/main" val="10001"/>
                  </a:ext>
                </a:extLst>
              </a:tr>
              <a:tr h="686009">
                <a:tc>
                  <a:txBody>
                    <a:bodyPr/>
                    <a:lstStyle/>
                    <a:p>
                      <a:pPr marL="285750" indent="-285750">
                        <a:buFont typeface="Wingdings" charset="2"/>
                        <a:buChar char="q"/>
                      </a:pPr>
                      <a:r>
                        <a:rPr lang="en-US" sz="1200" dirty="0"/>
                        <a:t>Suggest policy</a:t>
                      </a:r>
                      <a:r>
                        <a:rPr lang="en-US" sz="1200" baseline="0" dirty="0"/>
                        <a:t> and actions to the school district or school administration</a:t>
                      </a:r>
                      <a:endParaRPr lang="en-US" sz="1200" dirty="0"/>
                    </a:p>
                  </a:txBody>
                  <a:tcPr/>
                </a:tc>
                <a:tc>
                  <a:txBody>
                    <a:bodyPr/>
                    <a:lstStyle/>
                    <a:p>
                      <a:pPr marL="285750" indent="-285750">
                        <a:buFont typeface="Wingdings" charset="2"/>
                        <a:buChar char="q"/>
                      </a:pPr>
                      <a:r>
                        <a:rPr lang="en-US" sz="1200" dirty="0"/>
                        <a:t>Not supposed to conduct direct programs or projects</a:t>
                      </a:r>
                    </a:p>
                  </a:txBody>
                  <a:tcPr/>
                </a:tc>
                <a:tc>
                  <a:txBody>
                    <a:bodyPr/>
                    <a:lstStyle/>
                    <a:p>
                      <a:pPr marL="285750" indent="-285750">
                        <a:buFont typeface="Wingdings" charset="2"/>
                        <a:buChar char="q"/>
                      </a:pPr>
                      <a:r>
                        <a:rPr lang="en-US" sz="1200" dirty="0"/>
                        <a:t>Work</a:t>
                      </a:r>
                      <a:r>
                        <a:rPr lang="en-US" sz="1200" baseline="0" dirty="0"/>
                        <a:t> in partnership with the P16 to develop solutions to the most pressing needs of the district </a:t>
                      </a:r>
                      <a:endParaRPr lang="en-US" sz="1200" dirty="0"/>
                    </a:p>
                  </a:txBody>
                  <a:tcPr/>
                </a:tc>
                <a:extLst>
                  <a:ext uri="{0D108BD9-81ED-4DB2-BD59-A6C34878D82A}">
                    <a16:rowId xmlns:a16="http://schemas.microsoft.com/office/drawing/2014/main" val="10002"/>
                  </a:ext>
                </a:extLst>
              </a:tr>
              <a:tr h="886094">
                <a:tc>
                  <a:txBody>
                    <a:bodyPr/>
                    <a:lstStyle/>
                    <a:p>
                      <a:pPr marL="285750" indent="-285750">
                        <a:buFont typeface="Wingdings" charset="2"/>
                        <a:buChar char="q"/>
                      </a:pPr>
                      <a:r>
                        <a:rPr lang="en-US" sz="1200" dirty="0"/>
                        <a:t>Examine policy</a:t>
                      </a:r>
                      <a:r>
                        <a:rPr lang="en-US" sz="1200" baseline="0" dirty="0"/>
                        <a:t> and to advocate for the enforcement of policies that are good for children</a:t>
                      </a:r>
                      <a:endParaRPr lang="en-US" sz="1200" dirty="0"/>
                    </a:p>
                  </a:txBody>
                  <a:tcPr/>
                </a:tc>
                <a:tc>
                  <a:txBody>
                    <a:bodyPr/>
                    <a:lstStyle/>
                    <a:p>
                      <a:pPr marL="285750" indent="-285750">
                        <a:buFont typeface="Wingdings" charset="2"/>
                        <a:buChar char="q"/>
                      </a:pPr>
                      <a:r>
                        <a:rPr lang="en-US" sz="1200" dirty="0"/>
                        <a:t>Not a place for</a:t>
                      </a:r>
                      <a:r>
                        <a:rPr lang="en-US" sz="1200" baseline="0" dirty="0"/>
                        <a:t> politics</a:t>
                      </a:r>
                      <a:endParaRPr lang="en-US" sz="1200" dirty="0"/>
                    </a:p>
                  </a:txBody>
                  <a:tcPr/>
                </a:tc>
                <a:tc>
                  <a:txBody>
                    <a:bodyPr/>
                    <a:lstStyle/>
                    <a:p>
                      <a:endParaRPr lang="en-US" dirty="0"/>
                    </a:p>
                  </a:txBody>
                  <a:tcPr/>
                </a:tc>
                <a:extLst>
                  <a:ext uri="{0D108BD9-81ED-4DB2-BD59-A6C34878D82A}">
                    <a16:rowId xmlns:a16="http://schemas.microsoft.com/office/drawing/2014/main" val="10003"/>
                  </a:ext>
                </a:extLst>
              </a:tr>
              <a:tr h="20380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645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P16 Community Engagement - Toolkit</a:t>
            </a:r>
          </a:p>
        </p:txBody>
      </p:sp>
      <p:sp>
        <p:nvSpPr>
          <p:cNvPr id="3" name="Text Placeholder 2"/>
          <p:cNvSpPr>
            <a:spLocks noGrp="1"/>
          </p:cNvSpPr>
          <p:nvPr>
            <p:ph type="body" sz="quarter" idx="14"/>
          </p:nvPr>
        </p:nvSpPr>
        <p:spPr>
          <a:xfrm>
            <a:off x="1082566" y="881592"/>
            <a:ext cx="7168055" cy="3217863"/>
          </a:xfrm>
        </p:spPr>
        <p:txBody>
          <a:bodyPr/>
          <a:lstStyle/>
          <a:p>
            <a:pPr marL="0" indent="0">
              <a:spcBef>
                <a:spcPct val="0"/>
              </a:spcBef>
              <a:buNone/>
            </a:pPr>
            <a:r>
              <a:rPr lang="en-US" altLang="en-US" sz="2000" dirty="0">
                <a:latin typeface="Arial" charset="0"/>
                <a:ea typeface="ＭＳ Ｐゴシック" charset="-128"/>
                <a:cs typeface="Arial" charset="0"/>
              </a:rPr>
              <a:t>Rules and Regulations governing P16 Councils	</a:t>
            </a:r>
            <a:r>
              <a:rPr lang="en-US" altLang="en-US" dirty="0">
                <a:latin typeface="Arial" charset="0"/>
                <a:ea typeface="ＭＳ Ｐゴシック" charset="-128"/>
                <a:cs typeface="Arial" charset="0"/>
              </a:rPr>
              <a:t>	</a:t>
            </a:r>
            <a:r>
              <a:rPr lang="en-US" altLang="en-US" sz="2000" dirty="0">
                <a:latin typeface="Arial" charset="0"/>
                <a:ea typeface="ＭＳ Ｐゴシック" charset="-128"/>
                <a:cs typeface="Arial" charset="0"/>
              </a:rPr>
              <a:t>Page 3 </a:t>
            </a:r>
          </a:p>
          <a:p>
            <a:pPr marL="0" indent="0">
              <a:spcBef>
                <a:spcPct val="0"/>
              </a:spcBef>
              <a:buNone/>
            </a:pPr>
            <a:endParaRPr lang="en-US" altLang="en-US" sz="2000" dirty="0">
              <a:latin typeface="Arial" charset="0"/>
              <a:ea typeface="ＭＳ Ｐゴシック" charset="-128"/>
              <a:cs typeface="Arial" charset="0"/>
            </a:endParaRPr>
          </a:p>
          <a:p>
            <a:pPr marL="0" indent="0">
              <a:spcBef>
                <a:spcPct val="0"/>
              </a:spcBef>
              <a:buNone/>
            </a:pPr>
            <a:r>
              <a:rPr lang="en-US" altLang="en-US" sz="2000" dirty="0">
                <a:latin typeface="Arial" charset="0"/>
                <a:ea typeface="ＭＳ Ｐゴシック" charset="-128"/>
                <a:cs typeface="Arial" charset="0"/>
              </a:rPr>
              <a:t>What does independence mean?	</a:t>
            </a:r>
            <a:r>
              <a:rPr lang="en-US" altLang="en-US" dirty="0">
                <a:latin typeface="Arial" charset="0"/>
                <a:ea typeface="ＭＳ Ｐゴシック" charset="-128"/>
                <a:cs typeface="Arial" charset="0"/>
              </a:rPr>
              <a:t>				</a:t>
            </a:r>
            <a:r>
              <a:rPr lang="en-US" altLang="en-US" sz="2000" dirty="0">
                <a:latin typeface="Arial" charset="0"/>
                <a:ea typeface="ＭＳ Ｐゴシック" charset="-128"/>
                <a:cs typeface="Arial" charset="0"/>
              </a:rPr>
              <a:t>Page 14</a:t>
            </a:r>
          </a:p>
          <a:p>
            <a:pPr marL="0" indent="0">
              <a:spcBef>
                <a:spcPct val="0"/>
              </a:spcBef>
              <a:buNone/>
            </a:pPr>
            <a:endParaRPr lang="en-US" altLang="en-US" sz="2000" dirty="0">
              <a:latin typeface="Arial" charset="0"/>
              <a:ea typeface="ＭＳ Ｐゴシック" charset="-128"/>
              <a:cs typeface="Arial" charset="0"/>
            </a:endParaRPr>
          </a:p>
          <a:p>
            <a:pPr marL="0" indent="0">
              <a:spcBef>
                <a:spcPct val="0"/>
              </a:spcBef>
              <a:buNone/>
            </a:pPr>
            <a:r>
              <a:rPr lang="en-US" altLang="en-US" sz="2000" dirty="0">
                <a:latin typeface="Arial" charset="0"/>
                <a:ea typeface="ＭＳ Ｐゴシック" charset="-128"/>
                <a:cs typeface="Arial" charset="0"/>
              </a:rPr>
              <a:t>What is the role of the P-16 Council?	</a:t>
            </a:r>
            <a:r>
              <a:rPr lang="en-US" altLang="en-US" dirty="0">
                <a:latin typeface="Arial" charset="0"/>
                <a:ea typeface="ＭＳ Ｐゴシック" charset="-128"/>
                <a:cs typeface="Arial" charset="0"/>
              </a:rPr>
              <a:t>			</a:t>
            </a:r>
            <a:r>
              <a:rPr lang="en-US" altLang="en-US" sz="2000" dirty="0">
                <a:latin typeface="Arial" charset="0"/>
                <a:ea typeface="ＭＳ Ｐゴシック" charset="-128"/>
                <a:cs typeface="Arial" charset="0"/>
              </a:rPr>
              <a:t>Page 15 </a:t>
            </a:r>
          </a:p>
          <a:p>
            <a:pPr marL="0" indent="0">
              <a:spcBef>
                <a:spcPct val="0"/>
              </a:spcBef>
              <a:buNone/>
            </a:pPr>
            <a:endParaRPr lang="en-US" altLang="en-US" sz="2000" dirty="0">
              <a:latin typeface="Arial" charset="0"/>
              <a:ea typeface="ＭＳ Ｐゴシック" charset="-128"/>
              <a:cs typeface="Arial" charset="0"/>
            </a:endParaRPr>
          </a:p>
          <a:p>
            <a:pPr marL="0" indent="0">
              <a:spcBef>
                <a:spcPct val="0"/>
              </a:spcBef>
              <a:buNone/>
            </a:pPr>
            <a:r>
              <a:rPr lang="en-US" altLang="en-US" sz="2000" dirty="0">
                <a:latin typeface="Arial" charset="0"/>
                <a:ea typeface="ＭＳ Ｐゴシック" charset="-128"/>
                <a:cs typeface="Arial" charset="0"/>
              </a:rPr>
              <a:t>	</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80524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Building Partnerships</a:t>
            </a:r>
          </a:p>
        </p:txBody>
      </p:sp>
      <p:sp>
        <p:nvSpPr>
          <p:cNvPr id="3" name="Text Placeholder 2"/>
          <p:cNvSpPr>
            <a:spLocks noGrp="1"/>
          </p:cNvSpPr>
          <p:nvPr>
            <p:ph type="body" sz="quarter" idx="14"/>
          </p:nvPr>
        </p:nvSpPr>
        <p:spPr>
          <a:xfrm>
            <a:off x="311700" y="751472"/>
            <a:ext cx="8294915" cy="3836570"/>
          </a:xfrm>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25</a:t>
            </a:fld>
            <a:endParaRPr lang="en" dirty="0"/>
          </a:p>
        </p:txBody>
      </p:sp>
      <p:graphicFrame>
        <p:nvGraphicFramePr>
          <p:cNvPr id="5" name="Table 4"/>
          <p:cNvGraphicFramePr>
            <a:graphicFrameLocks noGrp="1"/>
          </p:cNvGraphicFramePr>
          <p:nvPr>
            <p:extLst>
              <p:ext uri="{D42A27DB-BD31-4B8C-83A1-F6EECF244321}">
                <p14:modId xmlns:p14="http://schemas.microsoft.com/office/powerpoint/2010/main" val="1645934683"/>
              </p:ext>
            </p:extLst>
          </p:nvPr>
        </p:nvGraphicFramePr>
        <p:xfrm>
          <a:off x="561473" y="751472"/>
          <a:ext cx="7919610" cy="3836569"/>
        </p:xfrm>
        <a:graphic>
          <a:graphicData uri="http://schemas.openxmlformats.org/drawingml/2006/table">
            <a:tbl>
              <a:tblPr firstRow="1" bandRow="1">
                <a:tableStyleId>{5C22544A-7EE6-4342-B048-85BDC9FD1C3A}</a:tableStyleId>
              </a:tblPr>
              <a:tblGrid>
                <a:gridCol w="3959805">
                  <a:extLst>
                    <a:ext uri="{9D8B030D-6E8A-4147-A177-3AD203B41FA5}">
                      <a16:colId xmlns:a16="http://schemas.microsoft.com/office/drawing/2014/main" val="20000"/>
                    </a:ext>
                  </a:extLst>
                </a:gridCol>
                <a:gridCol w="3959805">
                  <a:extLst>
                    <a:ext uri="{9D8B030D-6E8A-4147-A177-3AD203B41FA5}">
                      <a16:colId xmlns:a16="http://schemas.microsoft.com/office/drawing/2014/main" val="20001"/>
                    </a:ext>
                  </a:extLst>
                </a:gridCol>
              </a:tblGrid>
              <a:tr h="3836569">
                <a:tc>
                  <a:txBody>
                    <a:bodyPr/>
                    <a:lstStyle/>
                    <a:p>
                      <a:pPr algn="ctr"/>
                      <a:r>
                        <a:rPr lang="en-US" sz="4000" dirty="0"/>
                        <a:t>Is</a:t>
                      </a:r>
                      <a:r>
                        <a:rPr lang="en-US" sz="4000" baseline="0" dirty="0"/>
                        <a:t> what I’m doing, or about to do, going to improve student achievement?</a:t>
                      </a:r>
                      <a:endParaRPr lang="en-US" sz="4000" dirty="0"/>
                    </a:p>
                  </a:txBody>
                  <a:tcPr>
                    <a:solidFill>
                      <a:schemeClr val="accent6">
                        <a:lumMod val="75000"/>
                      </a:schemeClr>
                    </a:solidFill>
                  </a:tcPr>
                </a:tc>
                <a:tc>
                  <a:txBody>
                    <a:bodyPr/>
                    <a:lstStyle/>
                    <a:p>
                      <a:pPr algn="ctr"/>
                      <a:r>
                        <a:rPr lang="en-US" sz="3610" dirty="0"/>
                        <a:t>How does this decision improve the quality</a:t>
                      </a:r>
                      <a:r>
                        <a:rPr lang="en-US" sz="3610" baseline="0" dirty="0"/>
                        <a:t> of instruction and outcomes for </a:t>
                      </a:r>
                      <a:r>
                        <a:rPr lang="en-US" sz="3610" b="1" u="sng" baseline="0" dirty="0"/>
                        <a:t>ALL </a:t>
                      </a:r>
                      <a:r>
                        <a:rPr lang="en-US" sz="3610" baseline="0" dirty="0"/>
                        <a:t>students?</a:t>
                      </a:r>
                      <a:endParaRPr lang="en-US" sz="3610" dirty="0"/>
                    </a:p>
                  </a:txBody>
                  <a:tcPr>
                    <a:solidFill>
                      <a:schemeClr val="accent2">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304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Reflection Points </a:t>
            </a:r>
            <a:r>
              <a:rPr lang="mr-IN" dirty="0"/>
              <a:t>–</a:t>
            </a:r>
            <a:r>
              <a:rPr lang="en-US" dirty="0"/>
              <a:t> Next Steps</a:t>
            </a:r>
          </a:p>
        </p:txBody>
      </p:sp>
      <p:sp>
        <p:nvSpPr>
          <p:cNvPr id="3" name="Text Placeholder 2"/>
          <p:cNvSpPr>
            <a:spLocks noGrp="1"/>
          </p:cNvSpPr>
          <p:nvPr>
            <p:ph type="body" sz="quarter" idx="14"/>
          </p:nvPr>
        </p:nvSpPr>
        <p:spPr>
          <a:xfrm>
            <a:off x="311700" y="765196"/>
            <a:ext cx="8294915" cy="3838888"/>
          </a:xfrm>
        </p:spPr>
        <p:txBody>
          <a:bodyPr/>
          <a:lstStyle/>
          <a:p>
            <a:r>
              <a:rPr lang="en-US" dirty="0"/>
              <a:t>Determine whether or not your school and/or district is required to implement a P16 Council</a:t>
            </a:r>
          </a:p>
          <a:p>
            <a:r>
              <a:rPr lang="en-US" dirty="0"/>
              <a:t>Decide what type of P16 Council will be implemented (District or School)</a:t>
            </a:r>
          </a:p>
          <a:p>
            <a:r>
              <a:rPr lang="en-US" dirty="0"/>
              <a:t>Download P16 Guidance Toolkit (OSI Website)</a:t>
            </a:r>
          </a:p>
          <a:p>
            <a:r>
              <a:rPr lang="en-US" dirty="0"/>
              <a:t>Meet with your SLT to review the guidance document and develop action steps to move forward</a:t>
            </a:r>
          </a:p>
        </p:txBody>
      </p:sp>
      <p:sp>
        <p:nvSpPr>
          <p:cNvPr id="4" name="Slide Number Placeholder 3"/>
          <p:cNvSpPr>
            <a:spLocks noGrp="1"/>
          </p:cNvSpPr>
          <p:nvPr>
            <p:ph type="sldNum" idx="12"/>
          </p:nvPr>
        </p:nvSpPr>
        <p:spPr/>
        <p:txBody>
          <a:bodyPr/>
          <a:lstStyle/>
          <a:p>
            <a:fld id="{00000000-1234-1234-1234-123412341234}" type="slidenum">
              <a:rPr lang="en" smtClean="0"/>
              <a:pPr/>
              <a:t>26</a:t>
            </a:fld>
            <a:endParaRPr lang="en" dirty="0"/>
          </a:p>
        </p:txBody>
      </p:sp>
      <p:pic>
        <p:nvPicPr>
          <p:cNvPr id="5"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19050" y="2501817"/>
            <a:ext cx="2247900" cy="2102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01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448B2-D327-4165-80B6-3C2A28DAB356}"/>
              </a:ext>
            </a:extLst>
          </p:cNvPr>
          <p:cNvSpPr>
            <a:spLocks noGrp="1"/>
          </p:cNvSpPr>
          <p:nvPr>
            <p:ph type="body" sz="quarter" idx="13"/>
          </p:nvPr>
        </p:nvSpPr>
        <p:spPr/>
        <p:txBody>
          <a:bodyPr/>
          <a:lstStyle/>
          <a:p>
            <a:r>
              <a:rPr lang="en-US" dirty="0"/>
              <a:t>School Improvement Contact Information</a:t>
            </a:r>
          </a:p>
        </p:txBody>
      </p:sp>
      <p:sp>
        <p:nvSpPr>
          <p:cNvPr id="3" name="Slide Number Placeholder 2">
            <a:extLst>
              <a:ext uri="{FF2B5EF4-FFF2-40B4-BE49-F238E27FC236}">
                <a16:creationId xmlns:a16="http://schemas.microsoft.com/office/drawing/2014/main" id="{552CE612-30CA-476C-8E4E-8225E9153C32}"/>
              </a:ext>
            </a:extLst>
          </p:cNvPr>
          <p:cNvSpPr>
            <a:spLocks noGrp="1"/>
          </p:cNvSpPr>
          <p:nvPr>
            <p:ph type="sldNum" idx="12"/>
          </p:nvPr>
        </p:nvSpPr>
        <p:spPr/>
        <p:txBody>
          <a:bodyPr/>
          <a:lstStyle/>
          <a:p>
            <a:fld id="{00000000-1234-1234-1234-123412341234}" type="slidenum">
              <a:rPr lang="en" smtClean="0"/>
              <a:pPr/>
              <a:t>27</a:t>
            </a:fld>
            <a:endParaRPr lang="en" dirty="0"/>
          </a:p>
        </p:txBody>
      </p:sp>
      <p:graphicFrame>
        <p:nvGraphicFramePr>
          <p:cNvPr id="4" name="object 4">
            <a:extLst>
              <a:ext uri="{FF2B5EF4-FFF2-40B4-BE49-F238E27FC236}">
                <a16:creationId xmlns:a16="http://schemas.microsoft.com/office/drawing/2014/main" id="{3E5BDA7A-5EA1-4F4D-A466-1082FD01344E}"/>
              </a:ext>
            </a:extLst>
          </p:cNvPr>
          <p:cNvGraphicFramePr>
            <a:graphicFrameLocks noGrp="1"/>
          </p:cNvGraphicFramePr>
          <p:nvPr>
            <p:extLst>
              <p:ext uri="{D42A27DB-BD31-4B8C-83A1-F6EECF244321}">
                <p14:modId xmlns:p14="http://schemas.microsoft.com/office/powerpoint/2010/main" val="162417946"/>
              </p:ext>
            </p:extLst>
          </p:nvPr>
        </p:nvGraphicFramePr>
        <p:xfrm>
          <a:off x="294045" y="726855"/>
          <a:ext cx="8555909" cy="3837212"/>
        </p:xfrm>
        <a:graphic>
          <a:graphicData uri="http://schemas.openxmlformats.org/drawingml/2006/table">
            <a:tbl>
              <a:tblPr firstRow="1" bandRow="1">
                <a:tableStyleId>{2D5ABB26-0587-4C30-8999-92F81FD0307C}</a:tableStyleId>
              </a:tblPr>
              <a:tblGrid>
                <a:gridCol w="3081247">
                  <a:extLst>
                    <a:ext uri="{9D8B030D-6E8A-4147-A177-3AD203B41FA5}">
                      <a16:colId xmlns:a16="http://schemas.microsoft.com/office/drawing/2014/main" val="20000"/>
                    </a:ext>
                  </a:extLst>
                </a:gridCol>
                <a:gridCol w="2675045">
                  <a:extLst>
                    <a:ext uri="{9D8B030D-6E8A-4147-A177-3AD203B41FA5}">
                      <a16:colId xmlns:a16="http://schemas.microsoft.com/office/drawing/2014/main" val="20001"/>
                    </a:ext>
                  </a:extLst>
                </a:gridCol>
                <a:gridCol w="2799617">
                  <a:extLst>
                    <a:ext uri="{9D8B030D-6E8A-4147-A177-3AD203B41FA5}">
                      <a16:colId xmlns:a16="http://schemas.microsoft.com/office/drawing/2014/main" val="20002"/>
                    </a:ext>
                  </a:extLst>
                </a:gridCol>
              </a:tblGrid>
              <a:tr h="657773">
                <a:tc gridSpan="3">
                  <a:txBody>
                    <a:bodyPr/>
                    <a:lstStyle/>
                    <a:p>
                      <a:pPr marL="3369310" marR="3362325" indent="-635" algn="ctr">
                        <a:lnSpc>
                          <a:spcPct val="100000"/>
                        </a:lnSpc>
                      </a:pPr>
                      <a:r>
                        <a:rPr sz="1200" b="1" spc="-5" dirty="0">
                          <a:solidFill>
                            <a:srgbClr val="FFFFFF"/>
                          </a:solidFill>
                          <a:latin typeface="Arial"/>
                          <a:cs typeface="Arial"/>
                        </a:rPr>
                        <a:t>D</a:t>
                      </a:r>
                      <a:r>
                        <a:rPr sz="1200" b="1" dirty="0">
                          <a:solidFill>
                            <a:srgbClr val="FFFFFF"/>
                          </a:solidFill>
                          <a:latin typeface="Arial"/>
                          <a:cs typeface="Arial"/>
                        </a:rPr>
                        <a:t>r. S</a:t>
                      </a:r>
                      <a:r>
                        <a:rPr sz="1200" b="1" spc="-5" dirty="0">
                          <a:solidFill>
                            <a:srgbClr val="FFFFFF"/>
                          </a:solidFill>
                          <a:latin typeface="Arial"/>
                          <a:cs typeface="Arial"/>
                        </a:rPr>
                        <a:t>on</a:t>
                      </a:r>
                      <a:r>
                        <a:rPr sz="1200" b="1" spc="-10" dirty="0">
                          <a:solidFill>
                            <a:srgbClr val="FFFFFF"/>
                          </a:solidFill>
                          <a:latin typeface="Arial"/>
                          <a:cs typeface="Arial"/>
                        </a:rPr>
                        <a:t>j</a:t>
                      </a:r>
                      <a:r>
                        <a:rPr sz="1200" b="1" dirty="0">
                          <a:solidFill>
                            <a:srgbClr val="FFFFFF"/>
                          </a:solidFill>
                          <a:latin typeface="Arial"/>
                          <a:cs typeface="Arial"/>
                        </a:rPr>
                        <a:t>a</a:t>
                      </a:r>
                      <a:r>
                        <a:rPr sz="1200" b="1" spc="15" dirty="0">
                          <a:solidFill>
                            <a:srgbClr val="FFFFFF"/>
                          </a:solidFill>
                          <a:latin typeface="Arial"/>
                          <a:cs typeface="Arial"/>
                        </a:rPr>
                        <a:t> </a:t>
                      </a:r>
                      <a:r>
                        <a:rPr sz="1200" b="1" dirty="0">
                          <a:solidFill>
                            <a:srgbClr val="FFFFFF"/>
                          </a:solidFill>
                          <a:latin typeface="Arial"/>
                          <a:cs typeface="Arial"/>
                        </a:rPr>
                        <a:t>J.</a:t>
                      </a:r>
                      <a:r>
                        <a:rPr sz="1200" b="1" spc="-10" dirty="0">
                          <a:solidFill>
                            <a:srgbClr val="FFFFFF"/>
                          </a:solidFill>
                          <a:latin typeface="Arial"/>
                          <a:cs typeface="Arial"/>
                        </a:rPr>
                        <a:t> </a:t>
                      </a:r>
                      <a:r>
                        <a:rPr sz="1200" b="1" spc="-5" dirty="0">
                          <a:solidFill>
                            <a:srgbClr val="FFFFFF"/>
                          </a:solidFill>
                          <a:latin typeface="Arial"/>
                          <a:cs typeface="Arial"/>
                        </a:rPr>
                        <a:t>Rob</a:t>
                      </a:r>
                      <a:r>
                        <a:rPr sz="1200" b="1" dirty="0">
                          <a:solidFill>
                            <a:srgbClr val="FFFFFF"/>
                          </a:solidFill>
                          <a:latin typeface="Arial"/>
                          <a:cs typeface="Arial"/>
                        </a:rPr>
                        <a:t>er</a:t>
                      </a:r>
                      <a:r>
                        <a:rPr sz="1200" b="1" spc="-5" dirty="0">
                          <a:solidFill>
                            <a:srgbClr val="FFFFFF"/>
                          </a:solidFill>
                          <a:latin typeface="Arial"/>
                          <a:cs typeface="Arial"/>
                        </a:rPr>
                        <a:t>t</a:t>
                      </a:r>
                      <a:r>
                        <a:rPr sz="1200" b="1" spc="5" dirty="0">
                          <a:solidFill>
                            <a:srgbClr val="FFFFFF"/>
                          </a:solidFill>
                          <a:latin typeface="Arial"/>
                          <a:cs typeface="Arial"/>
                        </a:rPr>
                        <a:t>s</a:t>
                      </a:r>
                      <a:r>
                        <a:rPr sz="1200" b="1" spc="-5" dirty="0">
                          <a:solidFill>
                            <a:srgbClr val="FFFFFF"/>
                          </a:solidFill>
                          <a:latin typeface="Arial"/>
                          <a:cs typeface="Arial"/>
                        </a:rPr>
                        <a:t>on </a:t>
                      </a:r>
                      <a:r>
                        <a:rPr sz="1200" b="1" dirty="0">
                          <a:solidFill>
                            <a:srgbClr val="FFFFFF"/>
                          </a:solidFill>
                          <a:latin typeface="Arial"/>
                          <a:cs typeface="Arial"/>
                        </a:rPr>
                        <a:t>Exec</a:t>
                      </a:r>
                      <a:r>
                        <a:rPr sz="1200" b="1" spc="-5" dirty="0">
                          <a:solidFill>
                            <a:srgbClr val="FFFFFF"/>
                          </a:solidFill>
                          <a:latin typeface="Arial"/>
                          <a:cs typeface="Arial"/>
                        </a:rPr>
                        <a:t>ut</a:t>
                      </a:r>
                      <a:r>
                        <a:rPr sz="1200" b="1" dirty="0">
                          <a:solidFill>
                            <a:srgbClr val="FFFFFF"/>
                          </a:solidFill>
                          <a:latin typeface="Arial"/>
                          <a:cs typeface="Arial"/>
                        </a:rPr>
                        <a:t>i</a:t>
                      </a:r>
                      <a:r>
                        <a:rPr sz="1200" b="1" spc="-20" dirty="0">
                          <a:solidFill>
                            <a:srgbClr val="FFFFFF"/>
                          </a:solidFill>
                          <a:latin typeface="Arial"/>
                          <a:cs typeface="Arial"/>
                        </a:rPr>
                        <a:t>v</a:t>
                      </a:r>
                      <a:r>
                        <a:rPr sz="1200" b="1" dirty="0">
                          <a:solidFill>
                            <a:srgbClr val="FFFFFF"/>
                          </a:solidFill>
                          <a:latin typeface="Arial"/>
                          <a:cs typeface="Arial"/>
                        </a:rPr>
                        <a:t>e</a:t>
                      </a:r>
                      <a:r>
                        <a:rPr sz="1200" b="1" spc="-5" dirty="0">
                          <a:solidFill>
                            <a:srgbClr val="FFFFFF"/>
                          </a:solidFill>
                          <a:latin typeface="Arial"/>
                          <a:cs typeface="Arial"/>
                        </a:rPr>
                        <a:t> D</a:t>
                      </a:r>
                      <a:r>
                        <a:rPr sz="1200" b="1" dirty="0">
                          <a:solidFill>
                            <a:srgbClr val="FFFFFF"/>
                          </a:solidFill>
                          <a:latin typeface="Arial"/>
                          <a:cs typeface="Arial"/>
                        </a:rPr>
                        <a:t>irec</a:t>
                      </a:r>
                      <a:r>
                        <a:rPr sz="1200" b="1" spc="-5" dirty="0">
                          <a:solidFill>
                            <a:srgbClr val="FFFFFF"/>
                          </a:solidFill>
                          <a:latin typeface="Arial"/>
                          <a:cs typeface="Arial"/>
                        </a:rPr>
                        <a:t>to</a:t>
                      </a:r>
                      <a:r>
                        <a:rPr sz="1200" b="1" dirty="0">
                          <a:solidFill>
                            <a:srgbClr val="FFFFFF"/>
                          </a:solidFill>
                          <a:latin typeface="Arial"/>
                          <a:cs typeface="Arial"/>
                        </a:rPr>
                        <a:t>r </a:t>
                      </a:r>
                      <a:r>
                        <a:rPr sz="1200" b="1" u="heavy" dirty="0">
                          <a:solidFill>
                            <a:srgbClr val="FFFFFF"/>
                          </a:solidFill>
                          <a:latin typeface="Arial"/>
                          <a:cs typeface="Arial"/>
                          <a:hlinkClick r:id="rId2"/>
                        </a:rPr>
                        <a:t>sr</a:t>
                      </a:r>
                      <a:r>
                        <a:rPr sz="1200" b="1" u="heavy" spc="-5" dirty="0">
                          <a:solidFill>
                            <a:srgbClr val="FFFFFF"/>
                          </a:solidFill>
                          <a:latin typeface="Arial"/>
                          <a:cs typeface="Arial"/>
                          <a:hlinkClick r:id="rId2"/>
                        </a:rPr>
                        <a:t>ob</a:t>
                      </a:r>
                      <a:r>
                        <a:rPr sz="1200" b="1" u="heavy" dirty="0">
                          <a:solidFill>
                            <a:srgbClr val="FFFFFF"/>
                          </a:solidFill>
                          <a:latin typeface="Arial"/>
                          <a:cs typeface="Arial"/>
                          <a:hlinkClick r:id="rId2"/>
                        </a:rPr>
                        <a:t>er</a:t>
                      </a:r>
                      <a:r>
                        <a:rPr sz="1200" b="1" u="heavy" spc="-5" dirty="0">
                          <a:solidFill>
                            <a:srgbClr val="FFFFFF"/>
                          </a:solidFill>
                          <a:latin typeface="Arial"/>
                          <a:cs typeface="Arial"/>
                          <a:hlinkClick r:id="rId2"/>
                        </a:rPr>
                        <a:t>t</a:t>
                      </a:r>
                      <a:r>
                        <a:rPr sz="1200" b="1" u="heavy" dirty="0">
                          <a:solidFill>
                            <a:srgbClr val="FFFFFF"/>
                          </a:solidFill>
                          <a:latin typeface="Arial"/>
                          <a:cs typeface="Arial"/>
                          <a:hlinkClick r:id="rId2"/>
                        </a:rPr>
                        <a:t>s</a:t>
                      </a:r>
                      <a:r>
                        <a:rPr sz="1200" b="1" u="heavy" spc="-5" dirty="0">
                          <a:solidFill>
                            <a:srgbClr val="FFFFFF"/>
                          </a:solidFill>
                          <a:latin typeface="Arial"/>
                          <a:cs typeface="Arial"/>
                          <a:hlinkClick r:id="rId2"/>
                        </a:rPr>
                        <a:t>on</a:t>
                      </a:r>
                      <a:r>
                        <a:rPr sz="1200" b="1" u="heavy" spc="5" dirty="0">
                          <a:solidFill>
                            <a:srgbClr val="FFFFFF"/>
                          </a:solidFill>
                          <a:latin typeface="Arial"/>
                          <a:cs typeface="Arial"/>
                          <a:hlinkClick r:id="rId2"/>
                        </a:rPr>
                        <a:t>@</a:t>
                      </a:r>
                      <a:r>
                        <a:rPr sz="1200" b="1" u="heavy" dirty="0">
                          <a:solidFill>
                            <a:srgbClr val="FFFFFF"/>
                          </a:solidFill>
                          <a:latin typeface="Arial"/>
                          <a:cs typeface="Arial"/>
                          <a:hlinkClick r:id="rId2"/>
                        </a:rPr>
                        <a:t>m</a:t>
                      </a:r>
                      <a:r>
                        <a:rPr sz="1200" b="1" u="heavy" spc="-5" dirty="0">
                          <a:solidFill>
                            <a:srgbClr val="FFFFFF"/>
                          </a:solidFill>
                          <a:latin typeface="Arial"/>
                          <a:cs typeface="Arial"/>
                          <a:hlinkClick r:id="rId2"/>
                        </a:rPr>
                        <a:t>d</a:t>
                      </a:r>
                      <a:r>
                        <a:rPr sz="1200" b="1" u="heavy" dirty="0">
                          <a:solidFill>
                            <a:srgbClr val="FFFFFF"/>
                          </a:solidFill>
                          <a:latin typeface="Arial"/>
                          <a:cs typeface="Arial"/>
                          <a:hlinkClick r:id="rId2"/>
                        </a:rPr>
                        <a:t>ek</a:t>
                      </a:r>
                      <a:r>
                        <a:rPr sz="1200" b="1" u="heavy" spc="-10" dirty="0">
                          <a:solidFill>
                            <a:srgbClr val="FFFFFF"/>
                          </a:solidFill>
                          <a:latin typeface="Arial"/>
                          <a:cs typeface="Arial"/>
                          <a:hlinkClick r:id="rId2"/>
                        </a:rPr>
                        <a:t>1</a:t>
                      </a:r>
                      <a:r>
                        <a:rPr sz="1200" b="1" u="heavy" dirty="0">
                          <a:solidFill>
                            <a:srgbClr val="FFFFFF"/>
                          </a:solidFill>
                          <a:latin typeface="Arial"/>
                          <a:cs typeface="Arial"/>
                          <a:hlinkClick r:id="rId2"/>
                        </a:rPr>
                        <a:t>2.</a:t>
                      </a:r>
                      <a:r>
                        <a:rPr sz="1200" b="1" u="heavy" spc="-5" dirty="0">
                          <a:solidFill>
                            <a:srgbClr val="FFFFFF"/>
                          </a:solidFill>
                          <a:latin typeface="Arial"/>
                          <a:cs typeface="Arial"/>
                          <a:hlinkClick r:id="rId2"/>
                        </a:rPr>
                        <a:t>o</a:t>
                      </a:r>
                      <a:r>
                        <a:rPr sz="1200" b="1" u="heavy" dirty="0">
                          <a:solidFill>
                            <a:srgbClr val="FFFFFF"/>
                          </a:solidFill>
                          <a:latin typeface="Arial"/>
                          <a:cs typeface="Arial"/>
                          <a:hlinkClick r:id="rId2"/>
                        </a:rPr>
                        <a:t>rg</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071B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87391">
                <a:tc>
                  <a:txBody>
                    <a:bodyPr/>
                    <a:lstStyle/>
                    <a:p>
                      <a:pPr marL="84455">
                        <a:lnSpc>
                          <a:spcPct val="100000"/>
                        </a:lnSpc>
                      </a:pPr>
                      <a:r>
                        <a:rPr sz="1000" b="1" spc="20" dirty="0">
                          <a:latin typeface="Arial"/>
                          <a:cs typeface="Arial"/>
                        </a:rPr>
                        <a:t>M</a:t>
                      </a:r>
                      <a:r>
                        <a:rPr sz="1000" b="1" spc="-5" dirty="0">
                          <a:latin typeface="Arial"/>
                          <a:cs typeface="Arial"/>
                        </a:rPr>
                        <a:t>s</a:t>
                      </a:r>
                      <a:r>
                        <a:rPr sz="1000" b="1" dirty="0">
                          <a:latin typeface="Arial"/>
                          <a:cs typeface="Arial"/>
                        </a:rPr>
                        <a:t>.</a:t>
                      </a:r>
                      <a:r>
                        <a:rPr sz="1000" b="1" spc="-30" dirty="0">
                          <a:latin typeface="Arial"/>
                          <a:cs typeface="Arial"/>
                        </a:rPr>
                        <a:t> </a:t>
                      </a:r>
                      <a:r>
                        <a:rPr sz="1000" b="1" spc="-5" dirty="0">
                          <a:latin typeface="Arial"/>
                          <a:cs typeface="Arial"/>
                        </a:rPr>
                        <a:t>S</a:t>
                      </a:r>
                      <a:r>
                        <a:rPr sz="1000" b="1" dirty="0">
                          <a:latin typeface="Arial"/>
                          <a:cs typeface="Arial"/>
                        </a:rPr>
                        <a:t>h</a:t>
                      </a:r>
                      <a:r>
                        <a:rPr sz="1000" b="1" spc="-5" dirty="0">
                          <a:latin typeface="Arial"/>
                          <a:cs typeface="Arial"/>
                        </a:rPr>
                        <a:t>aki</a:t>
                      </a:r>
                      <a:r>
                        <a:rPr sz="1000" b="1" dirty="0">
                          <a:latin typeface="Arial"/>
                          <a:cs typeface="Arial"/>
                        </a:rPr>
                        <a:t>nna</a:t>
                      </a:r>
                      <a:r>
                        <a:rPr sz="1000" b="1" spc="-5" dirty="0">
                          <a:latin typeface="Arial"/>
                          <a:cs typeface="Arial"/>
                        </a:rPr>
                        <a:t> Pa</a:t>
                      </a:r>
                      <a:r>
                        <a:rPr sz="1000" b="1" dirty="0">
                          <a:latin typeface="Arial"/>
                          <a:cs typeface="Arial"/>
                        </a:rPr>
                        <a:t>tt</a:t>
                      </a:r>
                      <a:r>
                        <a:rPr sz="1000" b="1" spc="-5" dirty="0">
                          <a:latin typeface="Arial"/>
                          <a:cs typeface="Arial"/>
                        </a:rPr>
                        <a:t>ers</a:t>
                      </a:r>
                      <a:r>
                        <a:rPr sz="1000" b="1" dirty="0">
                          <a:latin typeface="Arial"/>
                          <a:cs typeface="Arial"/>
                        </a:rPr>
                        <a:t>on,</a:t>
                      </a:r>
                      <a:r>
                        <a:rPr sz="1000" b="1" spc="-5" dirty="0">
                          <a:latin typeface="Arial"/>
                          <a:cs typeface="Arial"/>
                        </a:rPr>
                        <a:t> E</a:t>
                      </a:r>
                      <a:r>
                        <a:rPr sz="1000" b="1" dirty="0">
                          <a:latin typeface="Arial"/>
                          <a:cs typeface="Arial"/>
                        </a:rPr>
                        <a:t>d</a:t>
                      </a:r>
                      <a:r>
                        <a:rPr sz="1000" b="1" spc="-5" dirty="0">
                          <a:latin typeface="Arial"/>
                          <a:cs typeface="Arial"/>
                        </a:rPr>
                        <a:t>.S</a:t>
                      </a:r>
                      <a:r>
                        <a:rPr sz="1000" b="1" dirty="0">
                          <a:latin typeface="Arial"/>
                          <a:cs typeface="Arial"/>
                        </a:rPr>
                        <a:t>.</a:t>
                      </a:r>
                      <a:endParaRPr sz="1000">
                        <a:latin typeface="Arial"/>
                        <a:cs typeface="Arial"/>
                      </a:endParaRPr>
                    </a:p>
                    <a:p>
                      <a:pPr marL="84455">
                        <a:lnSpc>
                          <a:spcPct val="100000"/>
                        </a:lnSpc>
                      </a:pPr>
                      <a:r>
                        <a:rPr sz="1000" b="1" dirty="0">
                          <a:latin typeface="Arial"/>
                          <a:cs typeface="Arial"/>
                        </a:rPr>
                        <a:t>D</a:t>
                      </a:r>
                      <a:r>
                        <a:rPr sz="1000" b="1" spc="-5" dirty="0">
                          <a:latin typeface="Arial"/>
                          <a:cs typeface="Arial"/>
                        </a:rPr>
                        <a:t>irec</a:t>
                      </a:r>
                      <a:r>
                        <a:rPr sz="1000" b="1" dirty="0">
                          <a:latin typeface="Arial"/>
                          <a:cs typeface="Arial"/>
                        </a:rPr>
                        <a:t>tor</a:t>
                      </a:r>
                      <a:r>
                        <a:rPr sz="1000" b="1" spc="5" dirty="0">
                          <a:latin typeface="Arial"/>
                          <a:cs typeface="Arial"/>
                        </a:rPr>
                        <a:t> </a:t>
                      </a:r>
                      <a:r>
                        <a:rPr sz="1000" b="1" dirty="0">
                          <a:latin typeface="Arial"/>
                          <a:cs typeface="Arial"/>
                        </a:rPr>
                        <a:t>of </a:t>
                      </a:r>
                      <a:r>
                        <a:rPr sz="1000" b="1" spc="-5" dirty="0">
                          <a:latin typeface="Arial"/>
                          <a:cs typeface="Arial"/>
                        </a:rPr>
                        <a:t>Sc</a:t>
                      </a:r>
                      <a:r>
                        <a:rPr sz="1000" b="1" dirty="0">
                          <a:latin typeface="Arial"/>
                          <a:cs typeface="Arial"/>
                        </a:rPr>
                        <a:t>hool</a:t>
                      </a:r>
                      <a:r>
                        <a:rPr sz="1000" b="1" spc="-5" dirty="0">
                          <a:latin typeface="Arial"/>
                          <a:cs typeface="Arial"/>
                        </a:rPr>
                        <a:t> I</a:t>
                      </a:r>
                      <a:r>
                        <a:rPr sz="1000" b="1" dirty="0">
                          <a:latin typeface="Arial"/>
                          <a:cs typeface="Arial"/>
                        </a:rPr>
                        <a:t>mp</a:t>
                      </a:r>
                      <a:r>
                        <a:rPr sz="1000" b="1" spc="-5" dirty="0">
                          <a:latin typeface="Arial"/>
                          <a:cs typeface="Arial"/>
                        </a:rPr>
                        <a:t>r</a:t>
                      </a:r>
                      <a:r>
                        <a:rPr sz="1000" b="1" dirty="0">
                          <a:latin typeface="Arial"/>
                          <a:cs typeface="Arial"/>
                        </a:rPr>
                        <a:t>o</a:t>
                      </a:r>
                      <a:r>
                        <a:rPr sz="1000" b="1" spc="10" dirty="0">
                          <a:latin typeface="Arial"/>
                          <a:cs typeface="Arial"/>
                        </a:rPr>
                        <a:t>v</a:t>
                      </a:r>
                      <a:r>
                        <a:rPr sz="1000" b="1" spc="-5" dirty="0">
                          <a:latin typeface="Arial"/>
                          <a:cs typeface="Arial"/>
                        </a:rPr>
                        <a:t>e</a:t>
                      </a:r>
                      <a:r>
                        <a:rPr sz="1000" b="1" dirty="0">
                          <a:latin typeface="Arial"/>
                          <a:cs typeface="Arial"/>
                        </a:rPr>
                        <a:t>m</a:t>
                      </a:r>
                      <a:r>
                        <a:rPr sz="1000" b="1" spc="-5" dirty="0">
                          <a:latin typeface="Arial"/>
                          <a:cs typeface="Arial"/>
                        </a:rPr>
                        <a:t>e</a:t>
                      </a:r>
                      <a:r>
                        <a:rPr sz="1000" b="1" dirty="0">
                          <a:latin typeface="Arial"/>
                          <a:cs typeface="Arial"/>
                        </a:rPr>
                        <a:t>nt</a:t>
                      </a:r>
                      <a:r>
                        <a:rPr sz="1000" b="1" spc="-10" dirty="0">
                          <a:latin typeface="Arial"/>
                          <a:cs typeface="Arial"/>
                        </a:rPr>
                        <a:t> </a:t>
                      </a:r>
                      <a:r>
                        <a:rPr sz="1000" b="1" spc="-5" dirty="0">
                          <a:latin typeface="Arial"/>
                          <a:cs typeface="Arial"/>
                        </a:rPr>
                        <a:t>Pr</a:t>
                      </a:r>
                      <a:r>
                        <a:rPr sz="1000" b="1" dirty="0">
                          <a:latin typeface="Arial"/>
                          <a:cs typeface="Arial"/>
                        </a:rPr>
                        <a:t>og</a:t>
                      </a:r>
                      <a:r>
                        <a:rPr sz="1000" b="1" spc="-5" dirty="0">
                          <a:latin typeface="Arial"/>
                          <a:cs typeface="Arial"/>
                        </a:rPr>
                        <a:t>ra</a:t>
                      </a:r>
                      <a:r>
                        <a:rPr sz="1000" b="1" dirty="0">
                          <a:latin typeface="Arial"/>
                          <a:cs typeface="Arial"/>
                        </a:rPr>
                        <a:t>ms</a:t>
                      </a:r>
                      <a:endParaRPr sz="1000">
                        <a:latin typeface="Arial"/>
                        <a:cs typeface="Arial"/>
                      </a:endParaRPr>
                    </a:p>
                    <a:p>
                      <a:pPr marL="84455">
                        <a:lnSpc>
                          <a:spcPct val="100000"/>
                        </a:lnSpc>
                      </a:pPr>
                      <a:r>
                        <a:rPr sz="1000" u="sng" spc="5" dirty="0">
                          <a:solidFill>
                            <a:srgbClr val="1071BD"/>
                          </a:solidFill>
                          <a:latin typeface="Arial"/>
                          <a:cs typeface="Arial"/>
                          <a:hlinkClick r:id="rId3"/>
                        </a:rPr>
                        <a:t>s</a:t>
                      </a:r>
                      <a:r>
                        <a:rPr sz="1000" u="sng" spc="-5" dirty="0">
                          <a:solidFill>
                            <a:srgbClr val="1071BD"/>
                          </a:solidFill>
                          <a:latin typeface="Arial"/>
                          <a:cs typeface="Arial"/>
                          <a:hlinkClick r:id="rId3"/>
                        </a:rPr>
                        <a:t>patte</a:t>
                      </a:r>
                      <a:r>
                        <a:rPr sz="1000" u="sng" dirty="0">
                          <a:solidFill>
                            <a:srgbClr val="1071BD"/>
                          </a:solidFill>
                          <a:latin typeface="Arial"/>
                          <a:cs typeface="Arial"/>
                          <a:hlinkClick r:id="rId3"/>
                        </a:rPr>
                        <a:t>r</a:t>
                      </a:r>
                      <a:r>
                        <a:rPr sz="1000" u="sng" spc="5" dirty="0">
                          <a:solidFill>
                            <a:srgbClr val="1071BD"/>
                          </a:solidFill>
                          <a:latin typeface="Arial"/>
                          <a:cs typeface="Arial"/>
                          <a:hlinkClick r:id="rId3"/>
                        </a:rPr>
                        <a:t>s</a:t>
                      </a:r>
                      <a:r>
                        <a:rPr sz="1000" u="sng" spc="-5" dirty="0">
                          <a:solidFill>
                            <a:srgbClr val="1071BD"/>
                          </a:solidFill>
                          <a:latin typeface="Arial"/>
                          <a:cs typeface="Arial"/>
                          <a:hlinkClick r:id="rId3"/>
                        </a:rPr>
                        <a:t>on@</a:t>
                      </a:r>
                      <a:r>
                        <a:rPr sz="1000" u="sng" spc="20" dirty="0">
                          <a:solidFill>
                            <a:srgbClr val="1071BD"/>
                          </a:solidFill>
                          <a:latin typeface="Arial"/>
                          <a:cs typeface="Arial"/>
                          <a:hlinkClick r:id="rId3"/>
                        </a:rPr>
                        <a:t>m</a:t>
                      </a:r>
                      <a:r>
                        <a:rPr sz="1000" u="sng" spc="-5" dirty="0">
                          <a:solidFill>
                            <a:srgbClr val="1071BD"/>
                          </a:solidFill>
                          <a:latin typeface="Arial"/>
                          <a:cs typeface="Arial"/>
                          <a:hlinkClick r:id="rId3"/>
                        </a:rPr>
                        <a:t>de</a:t>
                      </a:r>
                      <a:r>
                        <a:rPr sz="1000" u="sng" spc="5" dirty="0">
                          <a:solidFill>
                            <a:srgbClr val="1071BD"/>
                          </a:solidFill>
                          <a:latin typeface="Arial"/>
                          <a:cs typeface="Arial"/>
                          <a:hlinkClick r:id="rId3"/>
                        </a:rPr>
                        <a:t>k</a:t>
                      </a:r>
                      <a:r>
                        <a:rPr sz="1000" u="sng" spc="-5" dirty="0">
                          <a:solidFill>
                            <a:srgbClr val="1071BD"/>
                          </a:solidFill>
                          <a:latin typeface="Arial"/>
                          <a:cs typeface="Arial"/>
                          <a:hlinkClick r:id="rId3"/>
                        </a:rPr>
                        <a:t>12.</a:t>
                      </a:r>
                      <a:r>
                        <a:rPr sz="1000" u="sng" spc="-15" dirty="0">
                          <a:solidFill>
                            <a:srgbClr val="1071BD"/>
                          </a:solidFill>
                          <a:latin typeface="Arial"/>
                          <a:cs typeface="Arial"/>
                          <a:hlinkClick r:id="rId3"/>
                        </a:rPr>
                        <a:t>o</a:t>
                      </a:r>
                      <a:r>
                        <a:rPr sz="1000" u="sng" dirty="0">
                          <a:solidFill>
                            <a:srgbClr val="1071BD"/>
                          </a:solidFill>
                          <a:latin typeface="Arial"/>
                          <a:cs typeface="Arial"/>
                          <a:hlinkClick r:id="rId3"/>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tc>
                  <a:txBody>
                    <a:bodyPr/>
                    <a:lstStyle/>
                    <a:p>
                      <a:pPr marL="84455">
                        <a:lnSpc>
                          <a:spcPct val="100000"/>
                        </a:lnSpc>
                      </a:pPr>
                      <a:r>
                        <a:rPr sz="1000" b="1" spc="20" dirty="0">
                          <a:latin typeface="Arial"/>
                          <a:cs typeface="Arial"/>
                        </a:rPr>
                        <a:t>M</a:t>
                      </a:r>
                      <a:r>
                        <a:rPr sz="1000" b="1" spc="-5" dirty="0">
                          <a:latin typeface="Arial"/>
                          <a:cs typeface="Arial"/>
                        </a:rPr>
                        <a:t>rs</a:t>
                      </a:r>
                      <a:r>
                        <a:rPr sz="1000" b="1" dirty="0">
                          <a:latin typeface="Arial"/>
                          <a:cs typeface="Arial"/>
                        </a:rPr>
                        <a:t>.</a:t>
                      </a:r>
                      <a:r>
                        <a:rPr sz="1000" b="1" spc="-20" dirty="0">
                          <a:latin typeface="Arial"/>
                          <a:cs typeface="Arial"/>
                        </a:rPr>
                        <a:t> </a:t>
                      </a:r>
                      <a:r>
                        <a:rPr sz="1000" b="1" spc="-5" dirty="0">
                          <a:latin typeface="Arial"/>
                          <a:cs typeface="Arial"/>
                        </a:rPr>
                        <a:t>Jea</a:t>
                      </a:r>
                      <a:r>
                        <a:rPr sz="1000" b="1" dirty="0">
                          <a:latin typeface="Arial"/>
                          <a:cs typeface="Arial"/>
                        </a:rPr>
                        <a:t>nne</a:t>
                      </a:r>
                      <a:r>
                        <a:rPr sz="1000" b="1" spc="-20" dirty="0">
                          <a:latin typeface="Arial"/>
                          <a:cs typeface="Arial"/>
                        </a:rPr>
                        <a:t> </a:t>
                      </a:r>
                      <a:r>
                        <a:rPr sz="1000" b="1" spc="-5" dirty="0">
                          <a:latin typeface="Arial"/>
                          <a:cs typeface="Arial"/>
                        </a:rPr>
                        <a:t>Par</a:t>
                      </a:r>
                      <a:r>
                        <a:rPr sz="1000" b="1" dirty="0">
                          <a:latin typeface="Arial"/>
                          <a:cs typeface="Arial"/>
                        </a:rPr>
                        <a:t>k</a:t>
                      </a:r>
                      <a:endParaRPr sz="1000">
                        <a:latin typeface="Arial"/>
                        <a:cs typeface="Arial"/>
                      </a:endParaRPr>
                    </a:p>
                    <a:p>
                      <a:pPr marL="84455">
                        <a:lnSpc>
                          <a:spcPct val="100000"/>
                        </a:lnSpc>
                      </a:pPr>
                      <a:r>
                        <a:rPr sz="1000" b="1" dirty="0">
                          <a:latin typeface="Arial"/>
                          <a:cs typeface="Arial"/>
                        </a:rPr>
                        <a:t>L</a:t>
                      </a:r>
                      <a:r>
                        <a:rPr sz="1000" b="1" spc="-5" dirty="0">
                          <a:latin typeface="Arial"/>
                          <a:cs typeface="Arial"/>
                        </a:rPr>
                        <a:t>ea</a:t>
                      </a:r>
                      <a:r>
                        <a:rPr sz="1000" b="1" dirty="0">
                          <a:latin typeface="Arial"/>
                          <a:cs typeface="Arial"/>
                        </a:rPr>
                        <a:t>d </a:t>
                      </a:r>
                      <a:r>
                        <a:rPr sz="1000" b="1" spc="-5" dirty="0">
                          <a:latin typeface="Arial"/>
                          <a:cs typeface="Arial"/>
                        </a:rPr>
                        <a:t>I</a:t>
                      </a:r>
                      <a:r>
                        <a:rPr sz="1000" b="1" dirty="0">
                          <a:latin typeface="Arial"/>
                          <a:cs typeface="Arial"/>
                        </a:rPr>
                        <a:t>mp</a:t>
                      </a:r>
                      <a:r>
                        <a:rPr sz="1000" b="1" spc="-5" dirty="0">
                          <a:latin typeface="Arial"/>
                          <a:cs typeface="Arial"/>
                        </a:rPr>
                        <a:t>le</a:t>
                      </a:r>
                      <a:r>
                        <a:rPr sz="1000" b="1" dirty="0">
                          <a:latin typeface="Arial"/>
                          <a:cs typeface="Arial"/>
                        </a:rPr>
                        <a:t>m</a:t>
                      </a:r>
                      <a:r>
                        <a:rPr sz="1000" b="1" spc="-5" dirty="0">
                          <a:latin typeface="Arial"/>
                          <a:cs typeface="Arial"/>
                        </a:rPr>
                        <a:t>e</a:t>
                      </a:r>
                      <a:r>
                        <a:rPr sz="1000" b="1" dirty="0">
                          <a:latin typeface="Arial"/>
                          <a:cs typeface="Arial"/>
                        </a:rPr>
                        <a:t>nt</a:t>
                      </a:r>
                      <a:r>
                        <a:rPr sz="1000" b="1" spc="-5" dirty="0">
                          <a:latin typeface="Arial"/>
                          <a:cs typeface="Arial"/>
                        </a:rPr>
                        <a:t>a</a:t>
                      </a:r>
                      <a:r>
                        <a:rPr sz="1000" b="1" dirty="0">
                          <a:latin typeface="Arial"/>
                          <a:cs typeface="Arial"/>
                        </a:rPr>
                        <a:t>t</a:t>
                      </a:r>
                      <a:r>
                        <a:rPr sz="1000" b="1" spc="-5" dirty="0">
                          <a:latin typeface="Arial"/>
                          <a:cs typeface="Arial"/>
                        </a:rPr>
                        <a:t>i</a:t>
                      </a:r>
                      <a:r>
                        <a:rPr sz="1000" b="1" dirty="0">
                          <a:latin typeface="Arial"/>
                          <a:cs typeface="Arial"/>
                        </a:rPr>
                        <a:t>on</a:t>
                      </a:r>
                      <a:r>
                        <a:rPr sz="1000" b="1" spc="-15" dirty="0">
                          <a:latin typeface="Arial"/>
                          <a:cs typeface="Arial"/>
                        </a:rPr>
                        <a:t> </a:t>
                      </a:r>
                      <a:r>
                        <a:rPr sz="1000" b="1" spc="-5" dirty="0">
                          <a:latin typeface="Arial"/>
                          <a:cs typeface="Arial"/>
                        </a:rPr>
                        <a:t>S</a:t>
                      </a:r>
                      <a:r>
                        <a:rPr sz="1000" b="1" dirty="0">
                          <a:latin typeface="Arial"/>
                          <a:cs typeface="Arial"/>
                        </a:rPr>
                        <a:t>p</a:t>
                      </a:r>
                      <a:r>
                        <a:rPr sz="1000" b="1" spc="-5" dirty="0">
                          <a:latin typeface="Arial"/>
                          <a:cs typeface="Arial"/>
                        </a:rPr>
                        <a:t>ecialis</a:t>
                      </a:r>
                      <a:r>
                        <a:rPr sz="1000" b="1" dirty="0">
                          <a:latin typeface="Arial"/>
                          <a:cs typeface="Arial"/>
                        </a:rPr>
                        <a:t>t</a:t>
                      </a:r>
                      <a:r>
                        <a:rPr sz="1000" b="1" spc="-5" dirty="0">
                          <a:latin typeface="Arial"/>
                          <a:cs typeface="Arial"/>
                        </a:rPr>
                        <a:t>/</a:t>
                      </a:r>
                      <a:r>
                        <a:rPr sz="1000" b="1" dirty="0">
                          <a:latin typeface="Arial"/>
                          <a:cs typeface="Arial"/>
                        </a:rPr>
                        <a:t>UM</a:t>
                      </a:r>
                      <a:endParaRPr sz="1000">
                        <a:latin typeface="Arial"/>
                        <a:cs typeface="Arial"/>
                      </a:endParaRPr>
                    </a:p>
                    <a:p>
                      <a:pPr marL="84455">
                        <a:lnSpc>
                          <a:spcPct val="100000"/>
                        </a:lnSpc>
                      </a:pPr>
                      <a:r>
                        <a:rPr sz="1000" u="sng" spc="5" dirty="0">
                          <a:solidFill>
                            <a:srgbClr val="1071BD"/>
                          </a:solidFill>
                          <a:latin typeface="Arial"/>
                          <a:cs typeface="Arial"/>
                          <a:hlinkClick r:id="rId4"/>
                        </a:rPr>
                        <a:t>j</a:t>
                      </a:r>
                      <a:r>
                        <a:rPr sz="1000" u="sng" spc="-5" dirty="0">
                          <a:solidFill>
                            <a:srgbClr val="1071BD"/>
                          </a:solidFill>
                          <a:latin typeface="Arial"/>
                          <a:cs typeface="Arial"/>
                          <a:hlinkClick r:id="rId4"/>
                        </a:rPr>
                        <a:t>eanne.pa</a:t>
                      </a:r>
                      <a:r>
                        <a:rPr sz="1000" u="sng" dirty="0">
                          <a:solidFill>
                            <a:srgbClr val="1071BD"/>
                          </a:solidFill>
                          <a:latin typeface="Arial"/>
                          <a:cs typeface="Arial"/>
                          <a:hlinkClick r:id="rId4"/>
                        </a:rPr>
                        <a:t>r</a:t>
                      </a:r>
                      <a:r>
                        <a:rPr sz="1000" u="sng" spc="15" dirty="0">
                          <a:solidFill>
                            <a:srgbClr val="1071BD"/>
                          </a:solidFill>
                          <a:latin typeface="Arial"/>
                          <a:cs typeface="Arial"/>
                          <a:hlinkClick r:id="rId4"/>
                        </a:rPr>
                        <a:t>k</a:t>
                      </a:r>
                      <a:r>
                        <a:rPr sz="1000" u="sng" spc="-5" dirty="0">
                          <a:solidFill>
                            <a:srgbClr val="1071BD"/>
                          </a:solidFill>
                          <a:latin typeface="Arial"/>
                          <a:cs typeface="Arial"/>
                          <a:hlinkClick r:id="rId4"/>
                        </a:rPr>
                        <a:t>@</a:t>
                      </a:r>
                      <a:r>
                        <a:rPr sz="1000" u="sng" spc="10" dirty="0">
                          <a:solidFill>
                            <a:srgbClr val="1071BD"/>
                          </a:solidFill>
                          <a:latin typeface="Arial"/>
                          <a:cs typeface="Arial"/>
                          <a:hlinkClick r:id="rId4"/>
                        </a:rPr>
                        <a:t>m</a:t>
                      </a:r>
                      <a:r>
                        <a:rPr sz="1000" u="sng" spc="-5" dirty="0">
                          <a:solidFill>
                            <a:srgbClr val="1071BD"/>
                          </a:solidFill>
                          <a:latin typeface="Arial"/>
                          <a:cs typeface="Arial"/>
                          <a:hlinkClick r:id="rId4"/>
                        </a:rPr>
                        <a:t>de</a:t>
                      </a:r>
                      <a:r>
                        <a:rPr sz="1000" u="sng" spc="5" dirty="0">
                          <a:solidFill>
                            <a:srgbClr val="1071BD"/>
                          </a:solidFill>
                          <a:latin typeface="Arial"/>
                          <a:cs typeface="Arial"/>
                          <a:hlinkClick r:id="rId4"/>
                        </a:rPr>
                        <a:t>k</a:t>
                      </a:r>
                      <a:r>
                        <a:rPr sz="1000" u="sng" spc="-5" dirty="0">
                          <a:solidFill>
                            <a:srgbClr val="1071BD"/>
                          </a:solidFill>
                          <a:latin typeface="Arial"/>
                          <a:cs typeface="Arial"/>
                          <a:hlinkClick r:id="rId4"/>
                        </a:rPr>
                        <a:t>1</a:t>
                      </a:r>
                      <a:r>
                        <a:rPr sz="1000" u="sng" spc="-15" dirty="0">
                          <a:solidFill>
                            <a:srgbClr val="1071BD"/>
                          </a:solidFill>
                          <a:latin typeface="Arial"/>
                          <a:cs typeface="Arial"/>
                          <a:hlinkClick r:id="rId4"/>
                        </a:rPr>
                        <a:t>2</a:t>
                      </a:r>
                      <a:r>
                        <a:rPr sz="1000" u="sng" spc="-5" dirty="0">
                          <a:solidFill>
                            <a:srgbClr val="1071BD"/>
                          </a:solidFill>
                          <a:latin typeface="Arial"/>
                          <a:cs typeface="Arial"/>
                          <a:hlinkClick r:id="rId4"/>
                        </a:rPr>
                        <a:t>.o</a:t>
                      </a:r>
                      <a:r>
                        <a:rPr sz="1000" u="sng" dirty="0">
                          <a:solidFill>
                            <a:srgbClr val="1071BD"/>
                          </a:solidFill>
                          <a:latin typeface="Arial"/>
                          <a:cs typeface="Arial"/>
                          <a:hlinkClick r:id="rId4"/>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tc rowSpan="5">
                  <a:txBody>
                    <a:bodyPr/>
                    <a:lstStyle/>
                    <a:p>
                      <a:pPr algn="ctr">
                        <a:lnSpc>
                          <a:spcPct val="100000"/>
                        </a:lnSpc>
                      </a:pPr>
                      <a:r>
                        <a:rPr sz="1400" b="1" spc="-5" dirty="0">
                          <a:latin typeface="Arial"/>
                          <a:cs typeface="Arial"/>
                        </a:rPr>
                        <a:t>O</a:t>
                      </a:r>
                      <a:r>
                        <a:rPr sz="1400" b="1" dirty="0">
                          <a:latin typeface="Arial"/>
                          <a:cs typeface="Arial"/>
                        </a:rPr>
                        <a:t>ff</a:t>
                      </a:r>
                      <a:r>
                        <a:rPr sz="1400" b="1" spc="5" dirty="0">
                          <a:latin typeface="Arial"/>
                          <a:cs typeface="Arial"/>
                        </a:rPr>
                        <a:t>i</a:t>
                      </a:r>
                      <a:r>
                        <a:rPr sz="1400" b="1" spc="-5" dirty="0">
                          <a:latin typeface="Arial"/>
                          <a:cs typeface="Arial"/>
                        </a:rPr>
                        <a:t>c</a:t>
                      </a:r>
                      <a:r>
                        <a:rPr sz="1400" b="1" dirty="0">
                          <a:latin typeface="Arial"/>
                          <a:cs typeface="Arial"/>
                        </a:rPr>
                        <a:t>e</a:t>
                      </a:r>
                      <a:r>
                        <a:rPr sz="1400" b="1" spc="-45" dirty="0">
                          <a:latin typeface="Arial"/>
                          <a:cs typeface="Arial"/>
                        </a:rPr>
                        <a:t> </a:t>
                      </a:r>
                      <a:r>
                        <a:rPr sz="1400" b="1" spc="-10" dirty="0">
                          <a:latin typeface="Arial"/>
                          <a:cs typeface="Arial"/>
                        </a:rPr>
                        <a:t>o</a:t>
                      </a:r>
                      <a:r>
                        <a:rPr sz="1400" b="1" dirty="0">
                          <a:latin typeface="Arial"/>
                          <a:cs typeface="Arial"/>
                        </a:rPr>
                        <a:t>f</a:t>
                      </a:r>
                      <a:r>
                        <a:rPr sz="1400" b="1" spc="-5" dirty="0">
                          <a:latin typeface="Arial"/>
                          <a:cs typeface="Arial"/>
                        </a:rPr>
                        <a:t> Sc</a:t>
                      </a:r>
                      <a:r>
                        <a:rPr sz="1400" b="1" spc="-10" dirty="0">
                          <a:latin typeface="Arial"/>
                          <a:cs typeface="Arial"/>
                        </a:rPr>
                        <a:t>hoo</a:t>
                      </a:r>
                      <a:r>
                        <a:rPr sz="1400" b="1" dirty="0">
                          <a:latin typeface="Arial"/>
                          <a:cs typeface="Arial"/>
                        </a:rPr>
                        <a:t>l</a:t>
                      </a:r>
                      <a:r>
                        <a:rPr sz="1400" b="1" spc="-15" dirty="0">
                          <a:latin typeface="Arial"/>
                          <a:cs typeface="Arial"/>
                        </a:rPr>
                        <a:t> </a:t>
                      </a:r>
                      <a:r>
                        <a:rPr sz="1400" b="1" spc="5" dirty="0">
                          <a:latin typeface="Arial"/>
                          <a:cs typeface="Arial"/>
                        </a:rPr>
                        <a:t>I</a:t>
                      </a:r>
                      <a:r>
                        <a:rPr sz="1400" b="1" spc="-5" dirty="0">
                          <a:latin typeface="Arial"/>
                          <a:cs typeface="Arial"/>
                        </a:rPr>
                        <a:t>m</a:t>
                      </a:r>
                      <a:r>
                        <a:rPr sz="1400" b="1" spc="-10" dirty="0">
                          <a:latin typeface="Arial"/>
                          <a:cs typeface="Arial"/>
                        </a:rPr>
                        <a:t>p</a:t>
                      </a:r>
                      <a:r>
                        <a:rPr sz="1400" b="1" spc="5" dirty="0">
                          <a:latin typeface="Arial"/>
                          <a:cs typeface="Arial"/>
                        </a:rPr>
                        <a:t>r</a:t>
                      </a:r>
                      <a:r>
                        <a:rPr sz="1400" b="1" spc="-10" dirty="0">
                          <a:latin typeface="Arial"/>
                          <a:cs typeface="Arial"/>
                        </a:rPr>
                        <a:t>o</a:t>
                      </a:r>
                      <a:r>
                        <a:rPr sz="1400" b="1" spc="-15" dirty="0">
                          <a:latin typeface="Arial"/>
                          <a:cs typeface="Arial"/>
                        </a:rPr>
                        <a:t>v</a:t>
                      </a:r>
                      <a:r>
                        <a:rPr sz="1400" b="1" spc="-5" dirty="0">
                          <a:latin typeface="Arial"/>
                          <a:cs typeface="Arial"/>
                        </a:rPr>
                        <a:t>eme</a:t>
                      </a:r>
                      <a:r>
                        <a:rPr sz="1400" b="1" spc="-10" dirty="0">
                          <a:latin typeface="Arial"/>
                          <a:cs typeface="Arial"/>
                        </a:rPr>
                        <a:t>nt</a:t>
                      </a:r>
                      <a:endParaRPr sz="1400">
                        <a:latin typeface="Arial"/>
                        <a:cs typeface="Arial"/>
                      </a:endParaRPr>
                    </a:p>
                    <a:p>
                      <a:pPr>
                        <a:lnSpc>
                          <a:spcPct val="100000"/>
                        </a:lnSpc>
                        <a:spcBef>
                          <a:spcPts val="12"/>
                        </a:spcBef>
                      </a:pPr>
                      <a:endParaRPr sz="1450">
                        <a:latin typeface="Times New Roman"/>
                        <a:cs typeface="Times New Roman"/>
                      </a:endParaRPr>
                    </a:p>
                    <a:p>
                      <a:pPr algn="ctr">
                        <a:lnSpc>
                          <a:spcPct val="100000"/>
                        </a:lnSpc>
                      </a:pPr>
                      <a:r>
                        <a:rPr sz="1400" spc="-5" dirty="0">
                          <a:latin typeface="Arial"/>
                          <a:cs typeface="Arial"/>
                        </a:rPr>
                        <a:t>35</a:t>
                      </a:r>
                      <a:r>
                        <a:rPr sz="1400" dirty="0">
                          <a:latin typeface="Arial"/>
                          <a:cs typeface="Arial"/>
                        </a:rPr>
                        <a:t>9</a:t>
                      </a:r>
                      <a:r>
                        <a:rPr sz="1400" spc="-20" dirty="0">
                          <a:latin typeface="Arial"/>
                          <a:cs typeface="Arial"/>
                        </a:rPr>
                        <a:t> </a:t>
                      </a:r>
                      <a:r>
                        <a:rPr sz="1400" spc="-10" dirty="0">
                          <a:latin typeface="Arial"/>
                          <a:cs typeface="Arial"/>
                        </a:rPr>
                        <a:t>N</a:t>
                      </a:r>
                      <a:r>
                        <a:rPr sz="1400" spc="-5" dirty="0">
                          <a:latin typeface="Arial"/>
                          <a:cs typeface="Arial"/>
                        </a:rPr>
                        <a:t>o</a:t>
                      </a:r>
                      <a:r>
                        <a:rPr sz="1400" dirty="0">
                          <a:latin typeface="Arial"/>
                          <a:cs typeface="Arial"/>
                        </a:rPr>
                        <a:t>r</a:t>
                      </a:r>
                      <a:r>
                        <a:rPr sz="1400" spc="5" dirty="0">
                          <a:latin typeface="Arial"/>
                          <a:cs typeface="Arial"/>
                        </a:rPr>
                        <a:t>t</a:t>
                      </a:r>
                      <a:r>
                        <a:rPr sz="1400" dirty="0">
                          <a:latin typeface="Arial"/>
                          <a:cs typeface="Arial"/>
                        </a:rPr>
                        <a:t>h</a:t>
                      </a:r>
                      <a:r>
                        <a:rPr sz="1400" spc="-20" dirty="0">
                          <a:latin typeface="Arial"/>
                          <a:cs typeface="Arial"/>
                        </a:rPr>
                        <a:t> </a:t>
                      </a:r>
                      <a:r>
                        <a:rPr sz="1400" spc="15" dirty="0">
                          <a:latin typeface="Arial"/>
                          <a:cs typeface="Arial"/>
                        </a:rPr>
                        <a:t>W</a:t>
                      </a:r>
                      <a:r>
                        <a:rPr sz="1400" spc="-5" dirty="0">
                          <a:latin typeface="Arial"/>
                          <a:cs typeface="Arial"/>
                        </a:rPr>
                        <a:t>e</a:t>
                      </a:r>
                      <a:r>
                        <a:rPr sz="1400" spc="5" dirty="0">
                          <a:latin typeface="Arial"/>
                          <a:cs typeface="Arial"/>
                        </a:rPr>
                        <a:t>s</a:t>
                      </a:r>
                      <a:r>
                        <a:rPr sz="1400" dirty="0">
                          <a:latin typeface="Arial"/>
                          <a:cs typeface="Arial"/>
                        </a:rPr>
                        <a:t>t</a:t>
                      </a:r>
                      <a:r>
                        <a:rPr sz="1400" spc="-40" dirty="0">
                          <a:latin typeface="Arial"/>
                          <a:cs typeface="Arial"/>
                        </a:rPr>
                        <a:t> </a:t>
                      </a:r>
                      <a:r>
                        <a:rPr sz="1400" spc="-5" dirty="0">
                          <a:latin typeface="Arial"/>
                          <a:cs typeface="Arial"/>
                        </a:rPr>
                        <a:t>S</a:t>
                      </a:r>
                      <a:r>
                        <a:rPr sz="1400" spc="5" dirty="0">
                          <a:latin typeface="Arial"/>
                          <a:cs typeface="Arial"/>
                        </a:rPr>
                        <a:t>t</a:t>
                      </a:r>
                      <a:r>
                        <a:rPr sz="1400" dirty="0">
                          <a:latin typeface="Arial"/>
                          <a:cs typeface="Arial"/>
                        </a:rPr>
                        <a:t>.</a:t>
                      </a:r>
                      <a:endParaRPr sz="1400">
                        <a:latin typeface="Arial"/>
                        <a:cs typeface="Arial"/>
                      </a:endParaRPr>
                    </a:p>
                    <a:p>
                      <a:pPr marL="484505" marR="476250" indent="354965">
                        <a:lnSpc>
                          <a:spcPct val="100000"/>
                        </a:lnSpc>
                      </a:pPr>
                      <a:r>
                        <a:rPr sz="1400" spc="-5" dirty="0">
                          <a:latin typeface="Arial"/>
                          <a:cs typeface="Arial"/>
                        </a:rPr>
                        <a:t>P</a:t>
                      </a:r>
                      <a:r>
                        <a:rPr sz="1400" dirty="0">
                          <a:latin typeface="Arial"/>
                          <a:cs typeface="Arial"/>
                        </a:rPr>
                        <a:t>. </a:t>
                      </a:r>
                      <a:r>
                        <a:rPr sz="1400" spc="-5" dirty="0">
                          <a:latin typeface="Arial"/>
                          <a:cs typeface="Arial"/>
                        </a:rPr>
                        <a:t>O</a:t>
                      </a:r>
                      <a:r>
                        <a:rPr sz="1400" dirty="0">
                          <a:latin typeface="Arial"/>
                          <a:cs typeface="Arial"/>
                        </a:rPr>
                        <a:t>.</a:t>
                      </a:r>
                      <a:r>
                        <a:rPr sz="1400" spc="-15" dirty="0">
                          <a:latin typeface="Arial"/>
                          <a:cs typeface="Arial"/>
                        </a:rPr>
                        <a:t> </a:t>
                      </a:r>
                      <a:r>
                        <a:rPr sz="1400" spc="-5" dirty="0">
                          <a:latin typeface="Arial"/>
                          <a:cs typeface="Arial"/>
                        </a:rPr>
                        <a:t>Bo</a:t>
                      </a:r>
                      <a:r>
                        <a:rPr sz="1400" dirty="0">
                          <a:latin typeface="Arial"/>
                          <a:cs typeface="Arial"/>
                        </a:rPr>
                        <a:t>x</a:t>
                      </a:r>
                      <a:r>
                        <a:rPr sz="1400" spc="-15" dirty="0">
                          <a:latin typeface="Arial"/>
                          <a:cs typeface="Arial"/>
                        </a:rPr>
                        <a:t> </a:t>
                      </a:r>
                      <a:r>
                        <a:rPr sz="1400" spc="-5" dirty="0">
                          <a:latin typeface="Arial"/>
                          <a:cs typeface="Arial"/>
                        </a:rPr>
                        <a:t>771 </a:t>
                      </a:r>
                      <a:r>
                        <a:rPr sz="1400" spc="5" dirty="0">
                          <a:latin typeface="Arial"/>
                          <a:cs typeface="Arial"/>
                        </a:rPr>
                        <a:t>J</a:t>
                      </a:r>
                      <a:r>
                        <a:rPr sz="1400" spc="-5" dirty="0">
                          <a:latin typeface="Arial"/>
                          <a:cs typeface="Arial"/>
                        </a:rPr>
                        <a:t>a</a:t>
                      </a:r>
                      <a:r>
                        <a:rPr sz="1400" spc="5" dirty="0">
                          <a:latin typeface="Arial"/>
                          <a:cs typeface="Arial"/>
                        </a:rPr>
                        <a:t>cks</a:t>
                      </a:r>
                      <a:r>
                        <a:rPr sz="1400" spc="-15" dirty="0">
                          <a:latin typeface="Arial"/>
                          <a:cs typeface="Arial"/>
                        </a:rPr>
                        <a:t>o</a:t>
                      </a:r>
                      <a:r>
                        <a:rPr sz="1400" spc="-5" dirty="0">
                          <a:latin typeface="Arial"/>
                          <a:cs typeface="Arial"/>
                        </a:rPr>
                        <a:t>n</a:t>
                      </a:r>
                      <a:r>
                        <a:rPr sz="1400" dirty="0">
                          <a:latin typeface="Arial"/>
                          <a:cs typeface="Arial"/>
                        </a:rPr>
                        <a:t>,</a:t>
                      </a:r>
                      <a:r>
                        <a:rPr sz="1400" spc="-40" dirty="0">
                          <a:latin typeface="Arial"/>
                          <a:cs typeface="Arial"/>
                        </a:rPr>
                        <a:t> </a:t>
                      </a:r>
                      <a:r>
                        <a:rPr sz="1400" spc="-10" dirty="0">
                          <a:latin typeface="Arial"/>
                          <a:cs typeface="Arial"/>
                        </a:rPr>
                        <a:t>M</a:t>
                      </a:r>
                      <a:r>
                        <a:rPr sz="1400" dirty="0">
                          <a:latin typeface="Arial"/>
                          <a:cs typeface="Arial"/>
                        </a:rPr>
                        <a:t>S</a:t>
                      </a:r>
                      <a:r>
                        <a:rPr sz="1400" spc="-10" dirty="0">
                          <a:latin typeface="Arial"/>
                          <a:cs typeface="Arial"/>
                        </a:rPr>
                        <a:t> </a:t>
                      </a:r>
                      <a:r>
                        <a:rPr sz="1400" spc="-5" dirty="0">
                          <a:latin typeface="Arial"/>
                          <a:cs typeface="Arial"/>
                        </a:rPr>
                        <a:t>3920</a:t>
                      </a:r>
                      <a:r>
                        <a:rPr sz="1400" dirty="0">
                          <a:latin typeface="Arial"/>
                          <a:cs typeface="Arial"/>
                        </a:rPr>
                        <a:t>5-</a:t>
                      </a:r>
                      <a:r>
                        <a:rPr sz="1400" spc="-5" dirty="0">
                          <a:latin typeface="Arial"/>
                          <a:cs typeface="Arial"/>
                        </a:rPr>
                        <a:t>0</a:t>
                      </a:r>
                      <a:r>
                        <a:rPr sz="1400" dirty="0">
                          <a:latin typeface="Arial"/>
                          <a:cs typeface="Arial"/>
                        </a:rPr>
                        <a:t>7</a:t>
                      </a:r>
                      <a:endParaRPr sz="1400">
                        <a:latin typeface="Arial"/>
                        <a:cs typeface="Arial"/>
                      </a:endParaRPr>
                    </a:p>
                    <a:p>
                      <a:pPr>
                        <a:lnSpc>
                          <a:spcPct val="100000"/>
                        </a:lnSpc>
                        <a:spcBef>
                          <a:spcPts val="11"/>
                        </a:spcBef>
                      </a:pPr>
                      <a:endParaRPr sz="1450">
                        <a:latin typeface="Times New Roman"/>
                        <a:cs typeface="Times New Roman"/>
                      </a:endParaRPr>
                    </a:p>
                    <a:p>
                      <a:pPr algn="ctr">
                        <a:lnSpc>
                          <a:spcPct val="100000"/>
                        </a:lnSpc>
                      </a:pPr>
                      <a:r>
                        <a:rPr sz="1400" u="heavy" spc="-5" dirty="0">
                          <a:solidFill>
                            <a:srgbClr val="1071BD"/>
                          </a:solidFill>
                          <a:latin typeface="Arial"/>
                          <a:cs typeface="Arial"/>
                          <a:hlinkClick r:id="rId5"/>
                        </a:rPr>
                        <a:t>h</a:t>
                      </a:r>
                      <a:r>
                        <a:rPr sz="1400" u="heavy" spc="5" dirty="0">
                          <a:solidFill>
                            <a:srgbClr val="1071BD"/>
                          </a:solidFill>
                          <a:latin typeface="Arial"/>
                          <a:cs typeface="Arial"/>
                          <a:hlinkClick r:id="rId5"/>
                        </a:rPr>
                        <a:t>tt</a:t>
                      </a:r>
                      <a:r>
                        <a:rPr sz="1400" u="heavy" spc="-5" dirty="0">
                          <a:solidFill>
                            <a:srgbClr val="1071BD"/>
                          </a:solidFill>
                          <a:latin typeface="Arial"/>
                          <a:cs typeface="Arial"/>
                          <a:hlinkClick r:id="rId5"/>
                        </a:rPr>
                        <a:t>p</a:t>
                      </a:r>
                      <a:r>
                        <a:rPr sz="1400" u="heavy" spc="5" dirty="0">
                          <a:solidFill>
                            <a:srgbClr val="1071BD"/>
                          </a:solidFill>
                          <a:latin typeface="Arial"/>
                          <a:cs typeface="Arial"/>
                          <a:hlinkClick r:id="rId5"/>
                        </a:rPr>
                        <a:t>:</a:t>
                      </a:r>
                      <a:r>
                        <a:rPr sz="1400" u="heavy" spc="-10" dirty="0">
                          <a:solidFill>
                            <a:srgbClr val="1071BD"/>
                          </a:solidFill>
                          <a:latin typeface="Arial"/>
                          <a:cs typeface="Arial"/>
                          <a:hlinkClick r:id="rId5"/>
                        </a:rPr>
                        <a:t>/</a:t>
                      </a:r>
                      <a:r>
                        <a:rPr sz="1400" u="heavy" spc="5" dirty="0">
                          <a:solidFill>
                            <a:srgbClr val="1071BD"/>
                          </a:solidFill>
                          <a:latin typeface="Arial"/>
                          <a:cs typeface="Arial"/>
                          <a:hlinkClick r:id="rId5"/>
                        </a:rPr>
                        <a:t>/</a:t>
                      </a:r>
                      <a:r>
                        <a:rPr sz="1400" u="heavy" spc="-20" dirty="0">
                          <a:solidFill>
                            <a:srgbClr val="1071BD"/>
                          </a:solidFill>
                          <a:latin typeface="Arial"/>
                          <a:cs typeface="Arial"/>
                          <a:hlinkClick r:id="rId5"/>
                        </a:rPr>
                        <a:t>www</a:t>
                      </a:r>
                      <a:r>
                        <a:rPr sz="1400" u="heavy" spc="5" dirty="0">
                          <a:solidFill>
                            <a:srgbClr val="1071BD"/>
                          </a:solidFill>
                          <a:latin typeface="Arial"/>
                          <a:cs typeface="Arial"/>
                          <a:hlinkClick r:id="rId5"/>
                        </a:rPr>
                        <a:t>.</a:t>
                      </a:r>
                      <a:r>
                        <a:rPr sz="1400" u="heavy" spc="-10" dirty="0">
                          <a:solidFill>
                            <a:srgbClr val="1071BD"/>
                          </a:solidFill>
                          <a:latin typeface="Arial"/>
                          <a:cs typeface="Arial"/>
                          <a:hlinkClick r:id="rId5"/>
                        </a:rPr>
                        <a:t>m</a:t>
                      </a:r>
                      <a:r>
                        <a:rPr sz="1400" u="heavy" spc="-5" dirty="0">
                          <a:solidFill>
                            <a:srgbClr val="1071BD"/>
                          </a:solidFill>
                          <a:latin typeface="Arial"/>
                          <a:cs typeface="Arial"/>
                          <a:hlinkClick r:id="rId5"/>
                        </a:rPr>
                        <a:t>de</a:t>
                      </a:r>
                      <a:r>
                        <a:rPr sz="1400" u="heavy" spc="5" dirty="0">
                          <a:solidFill>
                            <a:srgbClr val="1071BD"/>
                          </a:solidFill>
                          <a:latin typeface="Arial"/>
                          <a:cs typeface="Arial"/>
                          <a:hlinkClick r:id="rId5"/>
                        </a:rPr>
                        <a:t>k</a:t>
                      </a:r>
                      <a:r>
                        <a:rPr sz="1400" u="heavy" spc="-5" dirty="0">
                          <a:solidFill>
                            <a:srgbClr val="1071BD"/>
                          </a:solidFill>
                          <a:latin typeface="Arial"/>
                          <a:cs typeface="Arial"/>
                          <a:hlinkClick r:id="rId5"/>
                        </a:rPr>
                        <a:t>12</a:t>
                      </a:r>
                      <a:r>
                        <a:rPr sz="1400" u="heavy" spc="5" dirty="0">
                          <a:solidFill>
                            <a:srgbClr val="1071BD"/>
                          </a:solidFill>
                          <a:latin typeface="Arial"/>
                          <a:cs typeface="Arial"/>
                          <a:hlinkClick r:id="rId5"/>
                        </a:rPr>
                        <a:t>.</a:t>
                      </a:r>
                      <a:r>
                        <a:rPr sz="1400" u="heavy" spc="-15" dirty="0">
                          <a:solidFill>
                            <a:srgbClr val="1071BD"/>
                          </a:solidFill>
                          <a:latin typeface="Arial"/>
                          <a:cs typeface="Arial"/>
                          <a:hlinkClick r:id="rId5"/>
                        </a:rPr>
                        <a:t>o</a:t>
                      </a:r>
                      <a:r>
                        <a:rPr sz="1400" u="heavy" dirty="0">
                          <a:solidFill>
                            <a:srgbClr val="1071BD"/>
                          </a:solidFill>
                          <a:latin typeface="Arial"/>
                          <a:cs typeface="Arial"/>
                          <a:hlinkClick r:id="rId5"/>
                        </a:rPr>
                        <a:t>r</a:t>
                      </a:r>
                      <a:r>
                        <a:rPr sz="1400" u="heavy" spc="-5" dirty="0">
                          <a:solidFill>
                            <a:srgbClr val="1071BD"/>
                          </a:solidFill>
                          <a:latin typeface="Arial"/>
                          <a:cs typeface="Arial"/>
                          <a:hlinkClick r:id="rId5"/>
                        </a:rPr>
                        <a:t>g</a:t>
                      </a:r>
                      <a:r>
                        <a:rPr sz="1400" u="heavy" spc="-10" dirty="0">
                          <a:solidFill>
                            <a:srgbClr val="1071BD"/>
                          </a:solidFill>
                          <a:latin typeface="Arial"/>
                          <a:cs typeface="Arial"/>
                          <a:hlinkClick r:id="rId5"/>
                        </a:rPr>
                        <a:t>/</a:t>
                      </a:r>
                      <a:r>
                        <a:rPr sz="1400" u="heavy" spc="-5" dirty="0">
                          <a:solidFill>
                            <a:srgbClr val="1071BD"/>
                          </a:solidFill>
                          <a:latin typeface="Arial"/>
                          <a:cs typeface="Arial"/>
                          <a:hlinkClick r:id="rId5"/>
                        </a:rPr>
                        <a:t>OS</a:t>
                      </a:r>
                      <a:r>
                        <a:rPr sz="1400" u="heavy" dirty="0">
                          <a:solidFill>
                            <a:srgbClr val="1071BD"/>
                          </a:solidFill>
                          <a:latin typeface="Arial"/>
                          <a:cs typeface="Arial"/>
                          <a:hlinkClick r:id="rId5"/>
                        </a:rPr>
                        <a:t>I</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extLst>
                  <a:ext uri="{0D108BD9-81ED-4DB2-BD59-A6C34878D82A}">
                    <a16:rowId xmlns:a16="http://schemas.microsoft.com/office/drawing/2014/main" val="10001"/>
                  </a:ext>
                </a:extLst>
              </a:tr>
              <a:tr h="587391">
                <a:tc>
                  <a:txBody>
                    <a:bodyPr/>
                    <a:lstStyle/>
                    <a:p>
                      <a:pPr marL="84455">
                        <a:lnSpc>
                          <a:spcPct val="100000"/>
                        </a:lnSpc>
                      </a:pPr>
                      <a:r>
                        <a:rPr sz="1000" b="1" dirty="0">
                          <a:latin typeface="Arial"/>
                          <a:cs typeface="Arial"/>
                        </a:rPr>
                        <a:t>D</a:t>
                      </a:r>
                      <a:r>
                        <a:rPr sz="1000" b="1" spc="-5" dirty="0">
                          <a:latin typeface="Arial"/>
                          <a:cs typeface="Arial"/>
                        </a:rPr>
                        <a:t>r</a:t>
                      </a:r>
                      <a:r>
                        <a:rPr sz="1000" b="1" dirty="0">
                          <a:latin typeface="Arial"/>
                          <a:cs typeface="Arial"/>
                        </a:rPr>
                        <a:t>.</a:t>
                      </a:r>
                      <a:r>
                        <a:rPr sz="1000" b="1" spc="5" dirty="0">
                          <a:latin typeface="Arial"/>
                          <a:cs typeface="Arial"/>
                        </a:rPr>
                        <a:t> </a:t>
                      </a:r>
                      <a:r>
                        <a:rPr sz="1000" b="1" dirty="0">
                          <a:latin typeface="Arial"/>
                          <a:cs typeface="Arial"/>
                        </a:rPr>
                        <a:t>BoN</a:t>
                      </a:r>
                      <a:r>
                        <a:rPr sz="1000" b="1" spc="-5" dirty="0">
                          <a:latin typeface="Arial"/>
                          <a:cs typeface="Arial"/>
                        </a:rPr>
                        <a:t>i</a:t>
                      </a:r>
                      <a:r>
                        <a:rPr sz="1000" b="1" dirty="0">
                          <a:latin typeface="Arial"/>
                          <a:cs typeface="Arial"/>
                        </a:rPr>
                        <a:t>ta</a:t>
                      </a:r>
                      <a:r>
                        <a:rPr sz="1000" b="1" spc="-5" dirty="0">
                          <a:latin typeface="Arial"/>
                          <a:cs typeface="Arial"/>
                        </a:rPr>
                        <a:t> </a:t>
                      </a:r>
                      <a:r>
                        <a:rPr sz="1000" b="1" dirty="0">
                          <a:latin typeface="Arial"/>
                          <a:cs typeface="Arial"/>
                        </a:rPr>
                        <a:t>H</a:t>
                      </a:r>
                      <a:r>
                        <a:rPr sz="1000" b="1" spc="-5" dirty="0">
                          <a:latin typeface="Arial"/>
                          <a:cs typeface="Arial"/>
                        </a:rPr>
                        <a:t>arri</a:t>
                      </a:r>
                      <a:r>
                        <a:rPr sz="1000" b="1" dirty="0">
                          <a:latin typeface="Arial"/>
                          <a:cs typeface="Arial"/>
                        </a:rPr>
                        <a:t>s</a:t>
                      </a:r>
                      <a:endParaRPr sz="1000">
                        <a:latin typeface="Arial"/>
                        <a:cs typeface="Arial"/>
                      </a:endParaRPr>
                    </a:p>
                    <a:p>
                      <a:pPr marL="84455">
                        <a:lnSpc>
                          <a:spcPct val="100000"/>
                        </a:lnSpc>
                      </a:pPr>
                      <a:r>
                        <a:rPr sz="1000" b="1" dirty="0">
                          <a:latin typeface="Arial"/>
                          <a:cs typeface="Arial"/>
                        </a:rPr>
                        <a:t>D</a:t>
                      </a:r>
                      <a:r>
                        <a:rPr sz="1000" b="1" spc="-5" dirty="0">
                          <a:latin typeface="Arial"/>
                          <a:cs typeface="Arial"/>
                        </a:rPr>
                        <a:t>irec</a:t>
                      </a:r>
                      <a:r>
                        <a:rPr sz="1000" b="1" dirty="0">
                          <a:latin typeface="Arial"/>
                          <a:cs typeface="Arial"/>
                        </a:rPr>
                        <a:t>tor</a:t>
                      </a:r>
                      <a:r>
                        <a:rPr sz="1000" b="1" spc="5" dirty="0">
                          <a:latin typeface="Arial"/>
                          <a:cs typeface="Arial"/>
                        </a:rPr>
                        <a:t> </a:t>
                      </a:r>
                      <a:r>
                        <a:rPr sz="1000" b="1" dirty="0">
                          <a:latin typeface="Arial"/>
                          <a:cs typeface="Arial"/>
                        </a:rPr>
                        <a:t>of </a:t>
                      </a:r>
                      <a:r>
                        <a:rPr sz="1000" b="1" spc="-5" dirty="0">
                          <a:latin typeface="Arial"/>
                          <a:cs typeface="Arial"/>
                        </a:rPr>
                        <a:t>Pr</a:t>
                      </a:r>
                      <a:r>
                        <a:rPr sz="1000" b="1" dirty="0">
                          <a:latin typeface="Arial"/>
                          <a:cs typeface="Arial"/>
                        </a:rPr>
                        <a:t>og</a:t>
                      </a:r>
                      <a:r>
                        <a:rPr sz="1000" b="1" spc="-5" dirty="0">
                          <a:latin typeface="Arial"/>
                          <a:cs typeface="Arial"/>
                        </a:rPr>
                        <a:t>ra</a:t>
                      </a:r>
                      <a:r>
                        <a:rPr sz="1000" b="1" dirty="0">
                          <a:latin typeface="Arial"/>
                          <a:cs typeface="Arial"/>
                        </a:rPr>
                        <a:t>m </a:t>
                      </a:r>
                      <a:r>
                        <a:rPr sz="1000" b="1" spc="20" dirty="0">
                          <a:latin typeface="Arial"/>
                          <a:cs typeface="Arial"/>
                        </a:rPr>
                        <a:t>M</a:t>
                      </a:r>
                      <a:r>
                        <a:rPr sz="1000" b="1" dirty="0">
                          <a:latin typeface="Arial"/>
                          <a:cs typeface="Arial"/>
                        </a:rPr>
                        <a:t>on</a:t>
                      </a:r>
                      <a:r>
                        <a:rPr sz="1000" b="1" spc="-5" dirty="0">
                          <a:latin typeface="Arial"/>
                          <a:cs typeface="Arial"/>
                        </a:rPr>
                        <a:t>i</a:t>
                      </a:r>
                      <a:r>
                        <a:rPr sz="1000" b="1" dirty="0">
                          <a:latin typeface="Arial"/>
                          <a:cs typeface="Arial"/>
                        </a:rPr>
                        <a:t>to</a:t>
                      </a:r>
                      <a:r>
                        <a:rPr sz="1000" b="1" spc="-5" dirty="0">
                          <a:latin typeface="Arial"/>
                          <a:cs typeface="Arial"/>
                        </a:rPr>
                        <a:t>ri</a:t>
                      </a:r>
                      <a:r>
                        <a:rPr sz="1000" b="1" dirty="0">
                          <a:latin typeface="Arial"/>
                          <a:cs typeface="Arial"/>
                        </a:rPr>
                        <a:t>ng </a:t>
                      </a:r>
                      <a:r>
                        <a:rPr sz="1000" b="1" spc="-5" dirty="0">
                          <a:latin typeface="Arial"/>
                          <a:cs typeface="Arial"/>
                        </a:rPr>
                        <a:t>a</a:t>
                      </a:r>
                      <a:r>
                        <a:rPr sz="1000" b="1" dirty="0">
                          <a:latin typeface="Arial"/>
                          <a:cs typeface="Arial"/>
                        </a:rPr>
                        <a:t>nd</a:t>
                      </a:r>
                      <a:r>
                        <a:rPr sz="1000" b="1" spc="-15" dirty="0">
                          <a:latin typeface="Arial"/>
                          <a:cs typeface="Arial"/>
                        </a:rPr>
                        <a:t> </a:t>
                      </a:r>
                      <a:r>
                        <a:rPr sz="1000" b="1" spc="-5" dirty="0">
                          <a:latin typeface="Arial"/>
                          <a:cs typeface="Arial"/>
                        </a:rPr>
                        <a:t>S</a:t>
                      </a:r>
                      <a:r>
                        <a:rPr sz="1000" b="1" dirty="0">
                          <a:latin typeface="Arial"/>
                          <a:cs typeface="Arial"/>
                        </a:rPr>
                        <a:t>uppo</a:t>
                      </a:r>
                      <a:r>
                        <a:rPr sz="1000" b="1" spc="-5" dirty="0">
                          <a:latin typeface="Arial"/>
                          <a:cs typeface="Arial"/>
                        </a:rPr>
                        <a:t>r</a:t>
                      </a:r>
                      <a:r>
                        <a:rPr sz="1000" b="1" dirty="0">
                          <a:latin typeface="Arial"/>
                          <a:cs typeface="Arial"/>
                        </a:rPr>
                        <a:t>t</a:t>
                      </a:r>
                      <a:endParaRPr sz="1000">
                        <a:latin typeface="Arial"/>
                        <a:cs typeface="Arial"/>
                      </a:endParaRPr>
                    </a:p>
                    <a:p>
                      <a:pPr marL="84455">
                        <a:lnSpc>
                          <a:spcPct val="100000"/>
                        </a:lnSpc>
                      </a:pPr>
                      <a:r>
                        <a:rPr sz="1000" u="sng" spc="-5" dirty="0">
                          <a:solidFill>
                            <a:srgbClr val="1071BD"/>
                          </a:solidFill>
                          <a:latin typeface="Arial"/>
                          <a:cs typeface="Arial"/>
                          <a:hlinkClick r:id="rId6"/>
                        </a:rPr>
                        <a:t>bha</a:t>
                      </a:r>
                      <a:r>
                        <a:rPr sz="1000" u="sng" dirty="0">
                          <a:solidFill>
                            <a:srgbClr val="1071BD"/>
                          </a:solidFill>
                          <a:latin typeface="Arial"/>
                          <a:cs typeface="Arial"/>
                          <a:hlinkClick r:id="rId6"/>
                        </a:rPr>
                        <a:t>rr</a:t>
                      </a:r>
                      <a:r>
                        <a:rPr sz="1000" u="sng" spc="-5" dirty="0">
                          <a:solidFill>
                            <a:srgbClr val="1071BD"/>
                          </a:solidFill>
                          <a:latin typeface="Arial"/>
                          <a:cs typeface="Arial"/>
                          <a:hlinkClick r:id="rId6"/>
                        </a:rPr>
                        <a:t>i</a:t>
                      </a:r>
                      <a:r>
                        <a:rPr sz="1000" u="sng" spc="5" dirty="0">
                          <a:solidFill>
                            <a:srgbClr val="1071BD"/>
                          </a:solidFill>
                          <a:latin typeface="Arial"/>
                          <a:cs typeface="Arial"/>
                          <a:hlinkClick r:id="rId6"/>
                        </a:rPr>
                        <a:t>s</a:t>
                      </a:r>
                      <a:r>
                        <a:rPr sz="1000" u="sng" spc="-5" dirty="0">
                          <a:solidFill>
                            <a:srgbClr val="1071BD"/>
                          </a:solidFill>
                          <a:latin typeface="Arial"/>
                          <a:cs typeface="Arial"/>
                          <a:hlinkClick r:id="rId6"/>
                        </a:rPr>
                        <a:t>@</a:t>
                      </a:r>
                      <a:r>
                        <a:rPr sz="1000" u="sng" spc="20" dirty="0">
                          <a:solidFill>
                            <a:srgbClr val="1071BD"/>
                          </a:solidFill>
                          <a:latin typeface="Arial"/>
                          <a:cs typeface="Arial"/>
                          <a:hlinkClick r:id="rId6"/>
                        </a:rPr>
                        <a:t>m</a:t>
                      </a:r>
                      <a:r>
                        <a:rPr sz="1000" u="sng" spc="-5" dirty="0">
                          <a:solidFill>
                            <a:srgbClr val="1071BD"/>
                          </a:solidFill>
                          <a:latin typeface="Arial"/>
                          <a:cs typeface="Arial"/>
                          <a:hlinkClick r:id="rId6"/>
                        </a:rPr>
                        <a:t>de</a:t>
                      </a:r>
                      <a:r>
                        <a:rPr sz="1000" u="sng" spc="15" dirty="0">
                          <a:solidFill>
                            <a:srgbClr val="1071BD"/>
                          </a:solidFill>
                          <a:latin typeface="Arial"/>
                          <a:cs typeface="Arial"/>
                          <a:hlinkClick r:id="rId6"/>
                        </a:rPr>
                        <a:t>k</a:t>
                      </a:r>
                      <a:r>
                        <a:rPr sz="1000" u="sng" spc="-5" dirty="0">
                          <a:solidFill>
                            <a:srgbClr val="1071BD"/>
                          </a:solidFill>
                          <a:latin typeface="Arial"/>
                          <a:cs typeface="Arial"/>
                          <a:hlinkClick r:id="rId6"/>
                        </a:rPr>
                        <a:t>12.o</a:t>
                      </a:r>
                      <a:r>
                        <a:rPr sz="1000" u="sng" dirty="0">
                          <a:solidFill>
                            <a:srgbClr val="1071BD"/>
                          </a:solidFill>
                          <a:latin typeface="Arial"/>
                          <a:cs typeface="Arial"/>
                          <a:hlinkClick r:id="rId6"/>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7E4FA"/>
                    </a:solidFill>
                  </a:tcPr>
                </a:tc>
                <a:tc>
                  <a:txBody>
                    <a:bodyPr/>
                    <a:lstStyle/>
                    <a:p>
                      <a:pPr marL="84455">
                        <a:lnSpc>
                          <a:spcPct val="100000"/>
                        </a:lnSpc>
                      </a:pPr>
                      <a:r>
                        <a:rPr sz="1000" b="1" dirty="0">
                          <a:latin typeface="Arial"/>
                          <a:cs typeface="Arial"/>
                        </a:rPr>
                        <a:t>D</a:t>
                      </a:r>
                      <a:r>
                        <a:rPr sz="1000" b="1" spc="-5" dirty="0">
                          <a:latin typeface="Arial"/>
                          <a:cs typeface="Arial"/>
                        </a:rPr>
                        <a:t>r</a:t>
                      </a:r>
                      <a:r>
                        <a:rPr sz="1000" b="1" dirty="0">
                          <a:latin typeface="Arial"/>
                          <a:cs typeface="Arial"/>
                        </a:rPr>
                        <a:t>.</a:t>
                      </a:r>
                      <a:r>
                        <a:rPr sz="1000" b="1" spc="5" dirty="0">
                          <a:latin typeface="Arial"/>
                          <a:cs typeface="Arial"/>
                        </a:rPr>
                        <a:t> </a:t>
                      </a:r>
                      <a:r>
                        <a:rPr sz="1000" b="1" dirty="0">
                          <a:latin typeface="Arial"/>
                          <a:cs typeface="Arial"/>
                        </a:rPr>
                        <a:t>L</a:t>
                      </a:r>
                      <a:r>
                        <a:rPr sz="1000" b="1" spc="-5" dirty="0">
                          <a:latin typeface="Arial"/>
                          <a:cs typeface="Arial"/>
                        </a:rPr>
                        <a:t>ekeis</a:t>
                      </a:r>
                      <a:r>
                        <a:rPr sz="1000" b="1" dirty="0">
                          <a:latin typeface="Arial"/>
                          <a:cs typeface="Arial"/>
                        </a:rPr>
                        <a:t>ha</a:t>
                      </a:r>
                      <a:r>
                        <a:rPr sz="1000" b="1" spc="-20" dirty="0">
                          <a:latin typeface="Arial"/>
                          <a:cs typeface="Arial"/>
                        </a:rPr>
                        <a:t> </a:t>
                      </a:r>
                      <a:r>
                        <a:rPr sz="1000" b="1" spc="-5" dirty="0">
                          <a:latin typeface="Arial"/>
                          <a:cs typeface="Arial"/>
                        </a:rPr>
                        <a:t>S</a:t>
                      </a:r>
                      <a:r>
                        <a:rPr sz="1000" b="1" dirty="0">
                          <a:latin typeface="Arial"/>
                          <a:cs typeface="Arial"/>
                        </a:rPr>
                        <a:t>utton</a:t>
                      </a:r>
                      <a:endParaRPr sz="1000">
                        <a:latin typeface="Arial"/>
                        <a:cs typeface="Arial"/>
                      </a:endParaRPr>
                    </a:p>
                    <a:p>
                      <a:pPr marL="84455">
                        <a:lnSpc>
                          <a:spcPct val="100000"/>
                        </a:lnSpc>
                      </a:pPr>
                      <a:r>
                        <a:rPr sz="1000" b="1" dirty="0">
                          <a:solidFill>
                            <a:srgbClr val="1071BD"/>
                          </a:solidFill>
                          <a:latin typeface="Arial"/>
                          <a:cs typeface="Arial"/>
                        </a:rPr>
                        <a:t>L</a:t>
                      </a:r>
                      <a:r>
                        <a:rPr sz="1000" b="1" spc="-5" dirty="0">
                          <a:solidFill>
                            <a:srgbClr val="1071BD"/>
                          </a:solidFill>
                          <a:latin typeface="Arial"/>
                          <a:cs typeface="Arial"/>
                        </a:rPr>
                        <a:t>ea</a:t>
                      </a:r>
                      <a:r>
                        <a:rPr sz="1000" b="1" dirty="0">
                          <a:solidFill>
                            <a:srgbClr val="1071BD"/>
                          </a:solidFill>
                          <a:latin typeface="Arial"/>
                          <a:cs typeface="Arial"/>
                        </a:rPr>
                        <a:t>d </a:t>
                      </a:r>
                      <a:r>
                        <a:rPr sz="1000" b="1" spc="-5" dirty="0">
                          <a:solidFill>
                            <a:srgbClr val="1071BD"/>
                          </a:solidFill>
                          <a:latin typeface="Arial"/>
                          <a:cs typeface="Arial"/>
                        </a:rPr>
                        <a:t>Sc</a:t>
                      </a:r>
                      <a:r>
                        <a:rPr sz="1000" b="1" dirty="0">
                          <a:solidFill>
                            <a:srgbClr val="1071BD"/>
                          </a:solidFill>
                          <a:latin typeface="Arial"/>
                          <a:cs typeface="Arial"/>
                        </a:rPr>
                        <a:t>hool</a:t>
                      </a:r>
                      <a:r>
                        <a:rPr sz="1000" b="1" spc="-5" dirty="0">
                          <a:solidFill>
                            <a:srgbClr val="1071BD"/>
                          </a:solidFill>
                          <a:latin typeface="Arial"/>
                          <a:cs typeface="Arial"/>
                        </a:rPr>
                        <a:t> I</a:t>
                      </a:r>
                      <a:r>
                        <a:rPr sz="1000" b="1" dirty="0">
                          <a:solidFill>
                            <a:srgbClr val="1071BD"/>
                          </a:solidFill>
                          <a:latin typeface="Arial"/>
                          <a:cs typeface="Arial"/>
                        </a:rPr>
                        <a:t>mp</a:t>
                      </a:r>
                      <a:r>
                        <a:rPr sz="1000" b="1" spc="-5" dirty="0">
                          <a:solidFill>
                            <a:srgbClr val="1071BD"/>
                          </a:solidFill>
                          <a:latin typeface="Arial"/>
                          <a:cs typeface="Arial"/>
                        </a:rPr>
                        <a:t>r</a:t>
                      </a:r>
                      <a:r>
                        <a:rPr sz="1000" b="1" dirty="0">
                          <a:solidFill>
                            <a:srgbClr val="1071BD"/>
                          </a:solidFill>
                          <a:latin typeface="Arial"/>
                          <a:cs typeface="Arial"/>
                        </a:rPr>
                        <a:t>o</a:t>
                      </a:r>
                      <a:r>
                        <a:rPr sz="1000" b="1" spc="10" dirty="0">
                          <a:solidFill>
                            <a:srgbClr val="1071BD"/>
                          </a:solidFill>
                          <a:latin typeface="Arial"/>
                          <a:cs typeface="Arial"/>
                        </a:rPr>
                        <a:t>v</a:t>
                      </a:r>
                      <a:r>
                        <a:rPr sz="1000" b="1" spc="-5" dirty="0">
                          <a:solidFill>
                            <a:srgbClr val="1071BD"/>
                          </a:solidFill>
                          <a:latin typeface="Arial"/>
                          <a:cs typeface="Arial"/>
                        </a:rPr>
                        <a:t>e</a:t>
                      </a:r>
                      <a:r>
                        <a:rPr sz="1000" b="1" dirty="0">
                          <a:solidFill>
                            <a:srgbClr val="1071BD"/>
                          </a:solidFill>
                          <a:latin typeface="Arial"/>
                          <a:cs typeface="Arial"/>
                        </a:rPr>
                        <a:t>m</a:t>
                      </a:r>
                      <a:r>
                        <a:rPr sz="1000" b="1" spc="-5" dirty="0">
                          <a:solidFill>
                            <a:srgbClr val="1071BD"/>
                          </a:solidFill>
                          <a:latin typeface="Arial"/>
                          <a:cs typeface="Arial"/>
                        </a:rPr>
                        <a:t>e</a:t>
                      </a:r>
                      <a:r>
                        <a:rPr sz="1000" b="1" dirty="0">
                          <a:solidFill>
                            <a:srgbClr val="1071BD"/>
                          </a:solidFill>
                          <a:latin typeface="Arial"/>
                          <a:cs typeface="Arial"/>
                        </a:rPr>
                        <a:t>nt</a:t>
                      </a:r>
                      <a:r>
                        <a:rPr sz="1000" b="1" spc="-25" dirty="0">
                          <a:solidFill>
                            <a:srgbClr val="1071BD"/>
                          </a:solidFill>
                          <a:latin typeface="Arial"/>
                          <a:cs typeface="Arial"/>
                        </a:rPr>
                        <a:t> </a:t>
                      </a:r>
                      <a:r>
                        <a:rPr sz="1000" b="1" dirty="0">
                          <a:solidFill>
                            <a:srgbClr val="1071BD"/>
                          </a:solidFill>
                          <a:latin typeface="Arial"/>
                          <a:cs typeface="Arial"/>
                        </a:rPr>
                        <a:t>Co</a:t>
                      </a:r>
                      <a:r>
                        <a:rPr sz="1000" b="1" spc="-5" dirty="0">
                          <a:solidFill>
                            <a:srgbClr val="1071BD"/>
                          </a:solidFill>
                          <a:latin typeface="Arial"/>
                          <a:cs typeface="Arial"/>
                        </a:rPr>
                        <a:t>ac</a:t>
                      </a:r>
                      <a:r>
                        <a:rPr sz="1000" b="1" dirty="0">
                          <a:solidFill>
                            <a:srgbClr val="1071BD"/>
                          </a:solidFill>
                          <a:latin typeface="Arial"/>
                          <a:cs typeface="Arial"/>
                        </a:rPr>
                        <a:t>h</a:t>
                      </a:r>
                      <a:r>
                        <a:rPr sz="1000" b="1" spc="-5" dirty="0">
                          <a:solidFill>
                            <a:srgbClr val="1071BD"/>
                          </a:solidFill>
                          <a:latin typeface="Arial"/>
                          <a:cs typeface="Arial"/>
                        </a:rPr>
                        <a:t>/</a:t>
                      </a:r>
                      <a:r>
                        <a:rPr sz="1000" b="1" dirty="0">
                          <a:solidFill>
                            <a:srgbClr val="1071BD"/>
                          </a:solidFill>
                          <a:latin typeface="Arial"/>
                          <a:cs typeface="Arial"/>
                        </a:rPr>
                        <a:t>UM</a:t>
                      </a:r>
                      <a:endParaRPr sz="1000">
                        <a:latin typeface="Arial"/>
                        <a:cs typeface="Arial"/>
                      </a:endParaRPr>
                    </a:p>
                    <a:p>
                      <a:pPr marL="84455">
                        <a:lnSpc>
                          <a:spcPct val="100000"/>
                        </a:lnSpc>
                      </a:pPr>
                      <a:r>
                        <a:rPr sz="1000" u="sng" spc="-5" dirty="0">
                          <a:solidFill>
                            <a:srgbClr val="1071BD"/>
                          </a:solidFill>
                          <a:latin typeface="Arial"/>
                          <a:cs typeface="Arial"/>
                          <a:hlinkClick r:id="rId7"/>
                        </a:rPr>
                        <a:t>l</a:t>
                      </a:r>
                      <a:r>
                        <a:rPr sz="1000" u="sng" spc="5" dirty="0">
                          <a:solidFill>
                            <a:srgbClr val="1071BD"/>
                          </a:solidFill>
                          <a:latin typeface="Arial"/>
                          <a:cs typeface="Arial"/>
                          <a:hlinkClick r:id="rId7"/>
                        </a:rPr>
                        <a:t>s</a:t>
                      </a:r>
                      <a:r>
                        <a:rPr sz="1000" u="sng" spc="-5" dirty="0">
                          <a:solidFill>
                            <a:srgbClr val="1071BD"/>
                          </a:solidFill>
                          <a:latin typeface="Arial"/>
                          <a:cs typeface="Arial"/>
                          <a:hlinkClick r:id="rId7"/>
                        </a:rPr>
                        <a:t>utton@</a:t>
                      </a:r>
                      <a:r>
                        <a:rPr sz="1000" u="sng" spc="20" dirty="0">
                          <a:solidFill>
                            <a:srgbClr val="1071BD"/>
                          </a:solidFill>
                          <a:latin typeface="Arial"/>
                          <a:cs typeface="Arial"/>
                          <a:hlinkClick r:id="rId7"/>
                        </a:rPr>
                        <a:t>m</a:t>
                      </a:r>
                      <a:r>
                        <a:rPr sz="1000" u="sng" spc="-5" dirty="0">
                          <a:solidFill>
                            <a:srgbClr val="1071BD"/>
                          </a:solidFill>
                          <a:latin typeface="Arial"/>
                          <a:cs typeface="Arial"/>
                          <a:hlinkClick r:id="rId7"/>
                        </a:rPr>
                        <a:t>de</a:t>
                      </a:r>
                      <a:r>
                        <a:rPr sz="1000" u="sng" spc="15" dirty="0">
                          <a:solidFill>
                            <a:srgbClr val="1071BD"/>
                          </a:solidFill>
                          <a:latin typeface="Arial"/>
                          <a:cs typeface="Arial"/>
                          <a:hlinkClick r:id="rId7"/>
                        </a:rPr>
                        <a:t>k</a:t>
                      </a:r>
                      <a:r>
                        <a:rPr sz="1000" u="sng" spc="-5" dirty="0">
                          <a:solidFill>
                            <a:srgbClr val="1071BD"/>
                          </a:solidFill>
                          <a:latin typeface="Arial"/>
                          <a:cs typeface="Arial"/>
                          <a:hlinkClick r:id="rId7"/>
                        </a:rPr>
                        <a:t>12.o</a:t>
                      </a:r>
                      <a:r>
                        <a:rPr sz="1000" u="sng" dirty="0">
                          <a:solidFill>
                            <a:srgbClr val="1071BD"/>
                          </a:solidFill>
                          <a:latin typeface="Arial"/>
                          <a:cs typeface="Arial"/>
                          <a:hlinkClick r:id="rId7"/>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7E4FA"/>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extLst>
                  <a:ext uri="{0D108BD9-81ED-4DB2-BD59-A6C34878D82A}">
                    <a16:rowId xmlns:a16="http://schemas.microsoft.com/office/drawing/2014/main" val="10002"/>
                  </a:ext>
                </a:extLst>
              </a:tr>
              <a:tr h="720424">
                <a:tc>
                  <a:txBody>
                    <a:bodyPr/>
                    <a:lstStyle/>
                    <a:p>
                      <a:pPr marL="84455">
                        <a:lnSpc>
                          <a:spcPct val="100000"/>
                        </a:lnSpc>
                      </a:pPr>
                      <a:r>
                        <a:rPr sz="1000" b="1" dirty="0">
                          <a:latin typeface="Arial"/>
                          <a:cs typeface="Arial"/>
                        </a:rPr>
                        <a:t>D</a:t>
                      </a:r>
                      <a:r>
                        <a:rPr sz="1000" b="1" spc="-5" dirty="0">
                          <a:latin typeface="Arial"/>
                          <a:cs typeface="Arial"/>
                        </a:rPr>
                        <a:t>r</a:t>
                      </a:r>
                      <a:r>
                        <a:rPr sz="1000" b="1" dirty="0">
                          <a:latin typeface="Arial"/>
                          <a:cs typeface="Arial"/>
                        </a:rPr>
                        <a:t>.</a:t>
                      </a:r>
                      <a:r>
                        <a:rPr sz="1000" b="1" spc="5" dirty="0">
                          <a:latin typeface="Arial"/>
                          <a:cs typeface="Arial"/>
                        </a:rPr>
                        <a:t> </a:t>
                      </a:r>
                      <a:r>
                        <a:rPr sz="1000" b="1" spc="-5" dirty="0">
                          <a:latin typeface="Arial"/>
                          <a:cs typeface="Arial"/>
                        </a:rPr>
                        <a:t>S</a:t>
                      </a:r>
                      <a:r>
                        <a:rPr sz="1000" b="1" dirty="0">
                          <a:latin typeface="Arial"/>
                          <a:cs typeface="Arial"/>
                        </a:rPr>
                        <a:t>h</a:t>
                      </a:r>
                      <a:r>
                        <a:rPr sz="1000" b="1" spc="-5" dirty="0">
                          <a:latin typeface="Arial"/>
                          <a:cs typeface="Arial"/>
                        </a:rPr>
                        <a:t>ari</a:t>
                      </a:r>
                      <a:r>
                        <a:rPr sz="1000" b="1" dirty="0">
                          <a:latin typeface="Arial"/>
                          <a:cs typeface="Arial"/>
                        </a:rPr>
                        <a:t>ta</a:t>
                      </a:r>
                      <a:r>
                        <a:rPr sz="1000" b="1" spc="-5" dirty="0">
                          <a:latin typeface="Arial"/>
                          <a:cs typeface="Arial"/>
                        </a:rPr>
                        <a:t> </a:t>
                      </a:r>
                      <a:r>
                        <a:rPr sz="1000" b="1" spc="5" dirty="0">
                          <a:latin typeface="Arial"/>
                          <a:cs typeface="Arial"/>
                        </a:rPr>
                        <a:t>G</a:t>
                      </a:r>
                      <a:r>
                        <a:rPr sz="1000" b="1" spc="-5" dirty="0">
                          <a:latin typeface="Arial"/>
                          <a:cs typeface="Arial"/>
                        </a:rPr>
                        <a:t>ile</a:t>
                      </a:r>
                      <a:r>
                        <a:rPr sz="1000" b="1" dirty="0">
                          <a:latin typeface="Arial"/>
                          <a:cs typeface="Arial"/>
                        </a:rPr>
                        <a:t>s</a:t>
                      </a:r>
                      <a:endParaRPr sz="1000">
                        <a:latin typeface="Arial"/>
                        <a:cs typeface="Arial"/>
                      </a:endParaRPr>
                    </a:p>
                    <a:p>
                      <a:pPr marL="84455">
                        <a:lnSpc>
                          <a:spcPct val="100000"/>
                        </a:lnSpc>
                      </a:pPr>
                      <a:r>
                        <a:rPr sz="1000" b="1" dirty="0">
                          <a:latin typeface="Arial"/>
                          <a:cs typeface="Arial"/>
                        </a:rPr>
                        <a:t>Coo</a:t>
                      </a:r>
                      <a:r>
                        <a:rPr sz="1000" b="1" spc="-5" dirty="0">
                          <a:latin typeface="Arial"/>
                          <a:cs typeface="Arial"/>
                        </a:rPr>
                        <a:t>r</a:t>
                      </a:r>
                      <a:r>
                        <a:rPr sz="1000" b="1" dirty="0">
                          <a:latin typeface="Arial"/>
                          <a:cs typeface="Arial"/>
                        </a:rPr>
                        <a:t>d</a:t>
                      </a:r>
                      <a:r>
                        <a:rPr sz="1000" b="1" spc="-5" dirty="0">
                          <a:latin typeface="Arial"/>
                          <a:cs typeface="Arial"/>
                        </a:rPr>
                        <a:t>i</a:t>
                      </a:r>
                      <a:r>
                        <a:rPr sz="1000" b="1" dirty="0">
                          <a:latin typeface="Arial"/>
                          <a:cs typeface="Arial"/>
                        </a:rPr>
                        <a:t>n</a:t>
                      </a:r>
                      <a:r>
                        <a:rPr sz="1000" b="1" spc="-5" dirty="0">
                          <a:latin typeface="Arial"/>
                          <a:cs typeface="Arial"/>
                        </a:rPr>
                        <a:t>a</a:t>
                      </a:r>
                      <a:r>
                        <a:rPr sz="1000" b="1" dirty="0">
                          <a:latin typeface="Arial"/>
                          <a:cs typeface="Arial"/>
                        </a:rPr>
                        <a:t>tor</a:t>
                      </a:r>
                      <a:r>
                        <a:rPr sz="1000" b="1" spc="5" dirty="0">
                          <a:latin typeface="Arial"/>
                          <a:cs typeface="Arial"/>
                        </a:rPr>
                        <a:t> </a:t>
                      </a:r>
                      <a:r>
                        <a:rPr sz="1000" b="1" dirty="0">
                          <a:latin typeface="Arial"/>
                          <a:cs typeface="Arial"/>
                        </a:rPr>
                        <a:t>of </a:t>
                      </a:r>
                      <a:r>
                        <a:rPr sz="1000" b="1" spc="-5" dirty="0">
                          <a:latin typeface="Arial"/>
                          <a:cs typeface="Arial"/>
                        </a:rPr>
                        <a:t>Sc</a:t>
                      </a:r>
                      <a:r>
                        <a:rPr sz="1000" b="1" dirty="0">
                          <a:latin typeface="Arial"/>
                          <a:cs typeface="Arial"/>
                        </a:rPr>
                        <a:t>hool</a:t>
                      </a:r>
                      <a:r>
                        <a:rPr sz="1000" b="1" spc="-5" dirty="0">
                          <a:latin typeface="Arial"/>
                          <a:cs typeface="Arial"/>
                        </a:rPr>
                        <a:t> I</a:t>
                      </a:r>
                      <a:r>
                        <a:rPr sz="1000" b="1" dirty="0">
                          <a:latin typeface="Arial"/>
                          <a:cs typeface="Arial"/>
                        </a:rPr>
                        <a:t>mp</a:t>
                      </a:r>
                      <a:r>
                        <a:rPr sz="1000" b="1" spc="-5" dirty="0">
                          <a:latin typeface="Arial"/>
                          <a:cs typeface="Arial"/>
                        </a:rPr>
                        <a:t>r</a:t>
                      </a:r>
                      <a:r>
                        <a:rPr sz="1000" b="1" dirty="0">
                          <a:latin typeface="Arial"/>
                          <a:cs typeface="Arial"/>
                        </a:rPr>
                        <a:t>o</a:t>
                      </a:r>
                      <a:r>
                        <a:rPr sz="1000" b="1" spc="10" dirty="0">
                          <a:latin typeface="Arial"/>
                          <a:cs typeface="Arial"/>
                        </a:rPr>
                        <a:t>v</a:t>
                      </a:r>
                      <a:r>
                        <a:rPr sz="1000" b="1" spc="-5" dirty="0">
                          <a:latin typeface="Arial"/>
                          <a:cs typeface="Arial"/>
                        </a:rPr>
                        <a:t>e</a:t>
                      </a:r>
                      <a:r>
                        <a:rPr sz="1000" b="1" dirty="0">
                          <a:latin typeface="Arial"/>
                          <a:cs typeface="Arial"/>
                        </a:rPr>
                        <a:t>m</a:t>
                      </a:r>
                      <a:r>
                        <a:rPr sz="1000" b="1" spc="-5" dirty="0">
                          <a:latin typeface="Arial"/>
                          <a:cs typeface="Arial"/>
                        </a:rPr>
                        <a:t>e</a:t>
                      </a:r>
                      <a:r>
                        <a:rPr sz="1000" b="1" dirty="0">
                          <a:latin typeface="Arial"/>
                          <a:cs typeface="Arial"/>
                        </a:rPr>
                        <a:t>nt</a:t>
                      </a:r>
                      <a:r>
                        <a:rPr sz="1000" b="1" spc="-10" dirty="0">
                          <a:latin typeface="Arial"/>
                          <a:cs typeface="Arial"/>
                        </a:rPr>
                        <a:t> </a:t>
                      </a:r>
                      <a:r>
                        <a:rPr sz="1000" b="1" spc="-5" dirty="0">
                          <a:latin typeface="Arial"/>
                          <a:cs typeface="Arial"/>
                        </a:rPr>
                        <a:t>Pr</a:t>
                      </a:r>
                      <a:r>
                        <a:rPr sz="1000" b="1" dirty="0">
                          <a:latin typeface="Arial"/>
                          <a:cs typeface="Arial"/>
                        </a:rPr>
                        <a:t>og</a:t>
                      </a:r>
                      <a:r>
                        <a:rPr sz="1000" b="1" spc="-5" dirty="0">
                          <a:latin typeface="Arial"/>
                          <a:cs typeface="Arial"/>
                        </a:rPr>
                        <a:t>ra</a:t>
                      </a:r>
                      <a:r>
                        <a:rPr sz="1000" b="1" dirty="0">
                          <a:latin typeface="Arial"/>
                          <a:cs typeface="Arial"/>
                        </a:rPr>
                        <a:t>ms</a:t>
                      </a:r>
                      <a:endParaRPr sz="1000">
                        <a:latin typeface="Arial"/>
                        <a:cs typeface="Arial"/>
                      </a:endParaRPr>
                    </a:p>
                    <a:p>
                      <a:pPr marL="84455">
                        <a:lnSpc>
                          <a:spcPct val="100000"/>
                        </a:lnSpc>
                      </a:pPr>
                      <a:r>
                        <a:rPr sz="1000" b="1" dirty="0">
                          <a:latin typeface="Arial"/>
                          <a:cs typeface="Arial"/>
                        </a:rPr>
                        <a:t>–</a:t>
                      </a:r>
                      <a:r>
                        <a:rPr sz="1000" b="1" spc="-5" dirty="0">
                          <a:latin typeface="Arial"/>
                          <a:cs typeface="Arial"/>
                        </a:rPr>
                        <a:t> </a:t>
                      </a:r>
                      <a:r>
                        <a:rPr sz="1000" b="1" spc="20" dirty="0">
                          <a:latin typeface="Arial"/>
                          <a:cs typeface="Arial"/>
                        </a:rPr>
                        <a:t>M</a:t>
                      </a:r>
                      <a:r>
                        <a:rPr sz="1000" b="1" dirty="0">
                          <a:latin typeface="Arial"/>
                          <a:cs typeface="Arial"/>
                        </a:rPr>
                        <a:t>C</a:t>
                      </a:r>
                      <a:r>
                        <a:rPr sz="1000" b="1" spc="-35" dirty="0">
                          <a:latin typeface="Arial"/>
                          <a:cs typeface="Arial"/>
                        </a:rPr>
                        <a:t>A</a:t>
                      </a:r>
                      <a:r>
                        <a:rPr sz="1000" b="1" spc="-5" dirty="0">
                          <a:latin typeface="Arial"/>
                          <a:cs typeface="Arial"/>
                        </a:rPr>
                        <a:t>P</a:t>
                      </a:r>
                      <a:r>
                        <a:rPr sz="1000" b="1" dirty="0">
                          <a:latin typeface="Arial"/>
                          <a:cs typeface="Arial"/>
                        </a:rPr>
                        <a:t>S</a:t>
                      </a:r>
                      <a:endParaRPr sz="1000">
                        <a:latin typeface="Arial"/>
                        <a:cs typeface="Arial"/>
                      </a:endParaRPr>
                    </a:p>
                    <a:p>
                      <a:pPr marL="84455">
                        <a:lnSpc>
                          <a:spcPct val="100000"/>
                        </a:lnSpc>
                      </a:pPr>
                      <a:r>
                        <a:rPr sz="1000" u="sng" spc="5" dirty="0">
                          <a:solidFill>
                            <a:srgbClr val="1071BD"/>
                          </a:solidFill>
                          <a:latin typeface="Arial"/>
                          <a:cs typeface="Arial"/>
                          <a:hlinkClick r:id="rId8"/>
                        </a:rPr>
                        <a:t>s</a:t>
                      </a:r>
                      <a:r>
                        <a:rPr sz="1000" u="sng" spc="-5" dirty="0">
                          <a:solidFill>
                            <a:srgbClr val="1071BD"/>
                          </a:solidFill>
                          <a:latin typeface="Arial"/>
                          <a:cs typeface="Arial"/>
                          <a:hlinkClick r:id="rId8"/>
                        </a:rPr>
                        <a:t>gile</a:t>
                      </a:r>
                      <a:r>
                        <a:rPr sz="1000" u="sng" spc="5" dirty="0">
                          <a:solidFill>
                            <a:srgbClr val="1071BD"/>
                          </a:solidFill>
                          <a:latin typeface="Arial"/>
                          <a:cs typeface="Arial"/>
                          <a:hlinkClick r:id="rId8"/>
                        </a:rPr>
                        <a:t>s</a:t>
                      </a:r>
                      <a:r>
                        <a:rPr sz="1000" u="sng" spc="-5" dirty="0">
                          <a:solidFill>
                            <a:srgbClr val="1071BD"/>
                          </a:solidFill>
                          <a:latin typeface="Arial"/>
                          <a:cs typeface="Arial"/>
                          <a:hlinkClick r:id="rId8"/>
                        </a:rPr>
                        <a:t>@</a:t>
                      </a:r>
                      <a:r>
                        <a:rPr sz="1000" u="sng" spc="20" dirty="0">
                          <a:solidFill>
                            <a:srgbClr val="1071BD"/>
                          </a:solidFill>
                          <a:latin typeface="Arial"/>
                          <a:cs typeface="Arial"/>
                          <a:hlinkClick r:id="rId8"/>
                        </a:rPr>
                        <a:t>m</a:t>
                      </a:r>
                      <a:r>
                        <a:rPr sz="1000" u="sng" spc="-5" dirty="0">
                          <a:solidFill>
                            <a:srgbClr val="1071BD"/>
                          </a:solidFill>
                          <a:latin typeface="Arial"/>
                          <a:cs typeface="Arial"/>
                          <a:hlinkClick r:id="rId8"/>
                        </a:rPr>
                        <a:t>de</a:t>
                      </a:r>
                      <a:r>
                        <a:rPr sz="1000" u="sng" spc="15" dirty="0">
                          <a:solidFill>
                            <a:srgbClr val="1071BD"/>
                          </a:solidFill>
                          <a:latin typeface="Arial"/>
                          <a:cs typeface="Arial"/>
                          <a:hlinkClick r:id="rId8"/>
                        </a:rPr>
                        <a:t>k</a:t>
                      </a:r>
                      <a:r>
                        <a:rPr sz="1000" u="sng" spc="-5" dirty="0">
                          <a:solidFill>
                            <a:srgbClr val="1071BD"/>
                          </a:solidFill>
                          <a:latin typeface="Arial"/>
                          <a:cs typeface="Arial"/>
                          <a:hlinkClick r:id="rId8"/>
                        </a:rPr>
                        <a:t>12.o</a:t>
                      </a:r>
                      <a:r>
                        <a:rPr sz="1000" u="sng" dirty="0">
                          <a:solidFill>
                            <a:srgbClr val="1071BD"/>
                          </a:solidFill>
                          <a:latin typeface="Arial"/>
                          <a:cs typeface="Arial"/>
                          <a:hlinkClick r:id="rId8"/>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84455">
                        <a:lnSpc>
                          <a:spcPct val="100000"/>
                        </a:lnSpc>
                      </a:pPr>
                      <a:r>
                        <a:rPr sz="1000" b="1" spc="20" dirty="0">
                          <a:latin typeface="Arial"/>
                          <a:cs typeface="Arial"/>
                        </a:rPr>
                        <a:t>M</a:t>
                      </a:r>
                      <a:r>
                        <a:rPr sz="1000" b="1" spc="-5" dirty="0">
                          <a:latin typeface="Arial"/>
                          <a:cs typeface="Arial"/>
                        </a:rPr>
                        <a:t>r</a:t>
                      </a:r>
                      <a:r>
                        <a:rPr sz="1000" b="1" dirty="0">
                          <a:latin typeface="Arial"/>
                          <a:cs typeface="Arial"/>
                        </a:rPr>
                        <a:t>.</a:t>
                      </a:r>
                      <a:r>
                        <a:rPr sz="1000" b="1" spc="-15" dirty="0">
                          <a:latin typeface="Arial"/>
                          <a:cs typeface="Arial"/>
                        </a:rPr>
                        <a:t> </a:t>
                      </a:r>
                      <a:r>
                        <a:rPr sz="1000" b="1" spc="20" dirty="0">
                          <a:latin typeface="Arial"/>
                          <a:cs typeface="Arial"/>
                        </a:rPr>
                        <a:t>M</a:t>
                      </a:r>
                      <a:r>
                        <a:rPr sz="1000" b="1" spc="-5" dirty="0">
                          <a:latin typeface="Arial"/>
                          <a:cs typeface="Arial"/>
                        </a:rPr>
                        <a:t>ic</a:t>
                      </a:r>
                      <a:r>
                        <a:rPr sz="1000" b="1" dirty="0">
                          <a:latin typeface="Arial"/>
                          <a:cs typeface="Arial"/>
                        </a:rPr>
                        <a:t>h</a:t>
                      </a:r>
                      <a:r>
                        <a:rPr sz="1000" b="1" spc="-5" dirty="0">
                          <a:latin typeface="Arial"/>
                          <a:cs typeface="Arial"/>
                        </a:rPr>
                        <a:t>ae</a:t>
                      </a:r>
                      <a:r>
                        <a:rPr sz="1000" b="1" dirty="0">
                          <a:latin typeface="Arial"/>
                          <a:cs typeface="Arial"/>
                        </a:rPr>
                        <a:t>l</a:t>
                      </a:r>
                      <a:r>
                        <a:rPr sz="1000" b="1" spc="-30" dirty="0">
                          <a:latin typeface="Arial"/>
                          <a:cs typeface="Arial"/>
                        </a:rPr>
                        <a:t> </a:t>
                      </a:r>
                      <a:r>
                        <a:rPr sz="1000" b="1" spc="20" dirty="0">
                          <a:latin typeface="Arial"/>
                          <a:cs typeface="Arial"/>
                        </a:rPr>
                        <a:t>M</a:t>
                      </a:r>
                      <a:r>
                        <a:rPr sz="1000" b="1" spc="-5" dirty="0">
                          <a:latin typeface="Arial"/>
                          <a:cs typeface="Arial"/>
                        </a:rPr>
                        <a:t>c</a:t>
                      </a:r>
                      <a:r>
                        <a:rPr sz="1000" b="1" dirty="0">
                          <a:latin typeface="Arial"/>
                          <a:cs typeface="Arial"/>
                        </a:rPr>
                        <a:t>Don</a:t>
                      </a:r>
                      <a:r>
                        <a:rPr sz="1000" b="1" spc="-5" dirty="0">
                          <a:latin typeface="Arial"/>
                          <a:cs typeface="Arial"/>
                        </a:rPr>
                        <a:t>al</a:t>
                      </a:r>
                      <a:r>
                        <a:rPr sz="1000" b="1" dirty="0">
                          <a:latin typeface="Arial"/>
                          <a:cs typeface="Arial"/>
                        </a:rPr>
                        <a:t>d</a:t>
                      </a:r>
                      <a:endParaRPr sz="1000">
                        <a:latin typeface="Arial"/>
                        <a:cs typeface="Arial"/>
                      </a:endParaRPr>
                    </a:p>
                    <a:p>
                      <a:pPr marL="84455">
                        <a:lnSpc>
                          <a:spcPct val="100000"/>
                        </a:lnSpc>
                      </a:pPr>
                      <a:r>
                        <a:rPr sz="1000" b="1" dirty="0">
                          <a:latin typeface="Arial"/>
                          <a:cs typeface="Arial"/>
                        </a:rPr>
                        <a:t>L</a:t>
                      </a:r>
                      <a:r>
                        <a:rPr sz="1000" b="1" spc="-5" dirty="0">
                          <a:latin typeface="Arial"/>
                          <a:cs typeface="Arial"/>
                        </a:rPr>
                        <a:t>ea</a:t>
                      </a:r>
                      <a:r>
                        <a:rPr sz="1000" b="1" dirty="0">
                          <a:latin typeface="Arial"/>
                          <a:cs typeface="Arial"/>
                        </a:rPr>
                        <a:t>d </a:t>
                      </a:r>
                      <a:r>
                        <a:rPr sz="1000" b="1" spc="-5" dirty="0">
                          <a:latin typeface="Arial"/>
                          <a:cs typeface="Arial"/>
                        </a:rPr>
                        <a:t>Sc</a:t>
                      </a:r>
                      <a:r>
                        <a:rPr sz="1000" b="1" dirty="0">
                          <a:latin typeface="Arial"/>
                          <a:cs typeface="Arial"/>
                        </a:rPr>
                        <a:t>hool</a:t>
                      </a:r>
                      <a:r>
                        <a:rPr sz="1000" b="1" spc="-5" dirty="0">
                          <a:latin typeface="Arial"/>
                          <a:cs typeface="Arial"/>
                        </a:rPr>
                        <a:t> I</a:t>
                      </a:r>
                      <a:r>
                        <a:rPr sz="1000" b="1" dirty="0">
                          <a:latin typeface="Arial"/>
                          <a:cs typeface="Arial"/>
                        </a:rPr>
                        <a:t>mp</a:t>
                      </a:r>
                      <a:r>
                        <a:rPr sz="1000" b="1" spc="-5" dirty="0">
                          <a:latin typeface="Arial"/>
                          <a:cs typeface="Arial"/>
                        </a:rPr>
                        <a:t>r</a:t>
                      </a:r>
                      <a:r>
                        <a:rPr sz="1000" b="1" dirty="0">
                          <a:latin typeface="Arial"/>
                          <a:cs typeface="Arial"/>
                        </a:rPr>
                        <a:t>o</a:t>
                      </a:r>
                      <a:r>
                        <a:rPr sz="1000" b="1" spc="10" dirty="0">
                          <a:latin typeface="Arial"/>
                          <a:cs typeface="Arial"/>
                        </a:rPr>
                        <a:t>v</a:t>
                      </a:r>
                      <a:r>
                        <a:rPr sz="1000" b="1" spc="-5" dirty="0">
                          <a:latin typeface="Arial"/>
                          <a:cs typeface="Arial"/>
                        </a:rPr>
                        <a:t>e</a:t>
                      </a:r>
                      <a:r>
                        <a:rPr sz="1000" b="1" dirty="0">
                          <a:latin typeface="Arial"/>
                          <a:cs typeface="Arial"/>
                        </a:rPr>
                        <a:t>m</a:t>
                      </a:r>
                      <a:r>
                        <a:rPr sz="1000" b="1" spc="-5" dirty="0">
                          <a:latin typeface="Arial"/>
                          <a:cs typeface="Arial"/>
                        </a:rPr>
                        <a:t>e</a:t>
                      </a:r>
                      <a:r>
                        <a:rPr sz="1000" b="1" dirty="0">
                          <a:latin typeface="Arial"/>
                          <a:cs typeface="Arial"/>
                        </a:rPr>
                        <a:t>nt</a:t>
                      </a:r>
                      <a:r>
                        <a:rPr sz="1000" b="1" spc="-25" dirty="0">
                          <a:latin typeface="Arial"/>
                          <a:cs typeface="Arial"/>
                        </a:rPr>
                        <a:t> </a:t>
                      </a:r>
                      <a:r>
                        <a:rPr sz="1000" b="1" dirty="0">
                          <a:latin typeface="Arial"/>
                          <a:cs typeface="Arial"/>
                        </a:rPr>
                        <a:t>Co</a:t>
                      </a:r>
                      <a:r>
                        <a:rPr sz="1000" b="1" spc="-5" dirty="0">
                          <a:latin typeface="Arial"/>
                          <a:cs typeface="Arial"/>
                        </a:rPr>
                        <a:t>ac</a:t>
                      </a:r>
                      <a:r>
                        <a:rPr sz="1000" b="1" dirty="0">
                          <a:latin typeface="Arial"/>
                          <a:cs typeface="Arial"/>
                        </a:rPr>
                        <a:t>h</a:t>
                      </a:r>
                      <a:r>
                        <a:rPr sz="1000" b="1" spc="-5" dirty="0">
                          <a:latin typeface="Arial"/>
                          <a:cs typeface="Arial"/>
                        </a:rPr>
                        <a:t>/</a:t>
                      </a:r>
                      <a:r>
                        <a:rPr sz="1000" b="1" dirty="0">
                          <a:latin typeface="Arial"/>
                          <a:cs typeface="Arial"/>
                        </a:rPr>
                        <a:t>UM</a:t>
                      </a:r>
                      <a:endParaRPr sz="1000">
                        <a:latin typeface="Arial"/>
                        <a:cs typeface="Arial"/>
                      </a:endParaRPr>
                    </a:p>
                    <a:p>
                      <a:pPr marL="84455">
                        <a:lnSpc>
                          <a:spcPct val="100000"/>
                        </a:lnSpc>
                      </a:pPr>
                      <a:r>
                        <a:rPr sz="1000" u="sng" spc="20" dirty="0">
                          <a:solidFill>
                            <a:srgbClr val="1071BD"/>
                          </a:solidFill>
                          <a:latin typeface="Arial"/>
                          <a:cs typeface="Arial"/>
                          <a:hlinkClick r:id="rId9"/>
                        </a:rPr>
                        <a:t>m</a:t>
                      </a:r>
                      <a:r>
                        <a:rPr sz="1000" u="sng" spc="-5" dirty="0">
                          <a:solidFill>
                            <a:srgbClr val="1071BD"/>
                          </a:solidFill>
                          <a:latin typeface="Arial"/>
                          <a:cs typeface="Arial"/>
                          <a:hlinkClick r:id="rId9"/>
                        </a:rPr>
                        <a:t>i</a:t>
                      </a:r>
                      <a:r>
                        <a:rPr sz="1000" u="sng" spc="20" dirty="0">
                          <a:solidFill>
                            <a:srgbClr val="1071BD"/>
                          </a:solidFill>
                          <a:latin typeface="Arial"/>
                          <a:cs typeface="Arial"/>
                          <a:hlinkClick r:id="rId9"/>
                        </a:rPr>
                        <a:t>m</a:t>
                      </a:r>
                      <a:r>
                        <a:rPr sz="1000" u="sng" spc="5" dirty="0">
                          <a:solidFill>
                            <a:srgbClr val="1071BD"/>
                          </a:solidFill>
                          <a:latin typeface="Arial"/>
                          <a:cs typeface="Arial"/>
                          <a:hlinkClick r:id="rId9"/>
                        </a:rPr>
                        <a:t>c</a:t>
                      </a:r>
                      <a:r>
                        <a:rPr sz="1000" u="sng" spc="-5" dirty="0">
                          <a:solidFill>
                            <a:srgbClr val="1071BD"/>
                          </a:solidFill>
                          <a:latin typeface="Arial"/>
                          <a:cs typeface="Arial"/>
                          <a:hlinkClick r:id="rId9"/>
                        </a:rPr>
                        <a:t>donald@</a:t>
                      </a:r>
                      <a:r>
                        <a:rPr sz="1000" u="sng" spc="20" dirty="0">
                          <a:solidFill>
                            <a:srgbClr val="1071BD"/>
                          </a:solidFill>
                          <a:latin typeface="Arial"/>
                          <a:cs typeface="Arial"/>
                          <a:hlinkClick r:id="rId9"/>
                        </a:rPr>
                        <a:t>m</a:t>
                      </a:r>
                      <a:r>
                        <a:rPr sz="1000" u="sng" spc="-5" dirty="0">
                          <a:solidFill>
                            <a:srgbClr val="1071BD"/>
                          </a:solidFill>
                          <a:latin typeface="Arial"/>
                          <a:cs typeface="Arial"/>
                          <a:hlinkClick r:id="rId9"/>
                        </a:rPr>
                        <a:t>d</a:t>
                      </a:r>
                      <a:r>
                        <a:rPr sz="1000" u="sng" spc="-15" dirty="0">
                          <a:solidFill>
                            <a:srgbClr val="1071BD"/>
                          </a:solidFill>
                          <a:latin typeface="Arial"/>
                          <a:cs typeface="Arial"/>
                          <a:hlinkClick r:id="rId9"/>
                        </a:rPr>
                        <a:t>e</a:t>
                      </a:r>
                      <a:r>
                        <a:rPr sz="1000" u="sng" spc="5" dirty="0">
                          <a:solidFill>
                            <a:srgbClr val="1071BD"/>
                          </a:solidFill>
                          <a:latin typeface="Arial"/>
                          <a:cs typeface="Arial"/>
                          <a:hlinkClick r:id="rId9"/>
                        </a:rPr>
                        <a:t>k</a:t>
                      </a:r>
                      <a:r>
                        <a:rPr sz="1000" u="sng" spc="-5" dirty="0">
                          <a:solidFill>
                            <a:srgbClr val="1071BD"/>
                          </a:solidFill>
                          <a:latin typeface="Arial"/>
                          <a:cs typeface="Arial"/>
                          <a:hlinkClick r:id="rId9"/>
                        </a:rPr>
                        <a:t>12.o</a:t>
                      </a:r>
                      <a:r>
                        <a:rPr sz="1000" u="sng" dirty="0">
                          <a:solidFill>
                            <a:srgbClr val="1071BD"/>
                          </a:solidFill>
                          <a:latin typeface="Arial"/>
                          <a:cs typeface="Arial"/>
                          <a:hlinkClick r:id="rId9"/>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extLst>
                  <a:ext uri="{0D108BD9-81ED-4DB2-BD59-A6C34878D82A}">
                    <a16:rowId xmlns:a16="http://schemas.microsoft.com/office/drawing/2014/main" val="10003"/>
                  </a:ext>
                </a:extLst>
              </a:tr>
              <a:tr h="720422">
                <a:tc>
                  <a:txBody>
                    <a:bodyPr/>
                    <a:lstStyle/>
                    <a:p>
                      <a:pPr marL="84455">
                        <a:lnSpc>
                          <a:spcPct val="100000"/>
                        </a:lnSpc>
                      </a:pPr>
                      <a:r>
                        <a:rPr sz="1000" b="1" spc="20" dirty="0">
                          <a:latin typeface="Arial"/>
                          <a:cs typeface="Arial"/>
                        </a:rPr>
                        <a:t>M</a:t>
                      </a:r>
                      <a:r>
                        <a:rPr sz="1000" b="1" spc="-5" dirty="0">
                          <a:latin typeface="Arial"/>
                          <a:cs typeface="Arial"/>
                        </a:rPr>
                        <a:t>rs</a:t>
                      </a:r>
                      <a:r>
                        <a:rPr sz="1000" b="1" dirty="0">
                          <a:latin typeface="Arial"/>
                          <a:cs typeface="Arial"/>
                        </a:rPr>
                        <a:t>.</a:t>
                      </a:r>
                      <a:r>
                        <a:rPr sz="1000" b="1" spc="-15" dirty="0">
                          <a:latin typeface="Arial"/>
                          <a:cs typeface="Arial"/>
                        </a:rPr>
                        <a:t> </a:t>
                      </a:r>
                      <a:r>
                        <a:rPr sz="1000" b="1" dirty="0">
                          <a:latin typeface="Arial"/>
                          <a:cs typeface="Arial"/>
                        </a:rPr>
                        <a:t>No</a:t>
                      </a:r>
                      <a:r>
                        <a:rPr sz="1000" b="1" spc="-5" dirty="0">
                          <a:latin typeface="Arial"/>
                          <a:cs typeface="Arial"/>
                        </a:rPr>
                        <a:t>lee</a:t>
                      </a:r>
                      <a:r>
                        <a:rPr sz="1000" b="1" dirty="0">
                          <a:latin typeface="Arial"/>
                          <a:cs typeface="Arial"/>
                        </a:rPr>
                        <a:t>n C</a:t>
                      </a:r>
                      <a:r>
                        <a:rPr sz="1000" b="1" spc="-5" dirty="0">
                          <a:latin typeface="Arial"/>
                          <a:cs typeface="Arial"/>
                        </a:rPr>
                        <a:t>lar</a:t>
                      </a:r>
                      <a:r>
                        <a:rPr sz="1000" b="1" dirty="0">
                          <a:latin typeface="Arial"/>
                          <a:cs typeface="Arial"/>
                        </a:rPr>
                        <a:t>k</a:t>
                      </a:r>
                      <a:endParaRPr sz="1000" dirty="0">
                        <a:latin typeface="Arial"/>
                        <a:cs typeface="Arial"/>
                      </a:endParaRPr>
                    </a:p>
                    <a:p>
                      <a:pPr marL="84455">
                        <a:lnSpc>
                          <a:spcPct val="100000"/>
                        </a:lnSpc>
                      </a:pPr>
                      <a:r>
                        <a:rPr sz="1000" b="1" dirty="0">
                          <a:latin typeface="Arial"/>
                          <a:cs typeface="Arial"/>
                        </a:rPr>
                        <a:t>Coo</a:t>
                      </a:r>
                      <a:r>
                        <a:rPr sz="1000" b="1" spc="-5" dirty="0">
                          <a:latin typeface="Arial"/>
                          <a:cs typeface="Arial"/>
                        </a:rPr>
                        <a:t>r</a:t>
                      </a:r>
                      <a:r>
                        <a:rPr sz="1000" b="1" dirty="0">
                          <a:latin typeface="Arial"/>
                          <a:cs typeface="Arial"/>
                        </a:rPr>
                        <a:t>d</a:t>
                      </a:r>
                      <a:r>
                        <a:rPr sz="1000" b="1" spc="-5" dirty="0">
                          <a:latin typeface="Arial"/>
                          <a:cs typeface="Arial"/>
                        </a:rPr>
                        <a:t>i</a:t>
                      </a:r>
                      <a:r>
                        <a:rPr sz="1000" b="1" dirty="0">
                          <a:latin typeface="Arial"/>
                          <a:cs typeface="Arial"/>
                        </a:rPr>
                        <a:t>n</a:t>
                      </a:r>
                      <a:r>
                        <a:rPr sz="1000" b="1" spc="-5" dirty="0">
                          <a:latin typeface="Arial"/>
                          <a:cs typeface="Arial"/>
                        </a:rPr>
                        <a:t>a</a:t>
                      </a:r>
                      <a:r>
                        <a:rPr sz="1000" b="1" dirty="0">
                          <a:latin typeface="Arial"/>
                          <a:cs typeface="Arial"/>
                        </a:rPr>
                        <a:t>tor</a:t>
                      </a:r>
                      <a:r>
                        <a:rPr sz="1000" b="1" spc="5" dirty="0">
                          <a:latin typeface="Arial"/>
                          <a:cs typeface="Arial"/>
                        </a:rPr>
                        <a:t> </a:t>
                      </a:r>
                      <a:r>
                        <a:rPr sz="1000" b="1" dirty="0">
                          <a:latin typeface="Arial"/>
                          <a:cs typeface="Arial"/>
                        </a:rPr>
                        <a:t>of </a:t>
                      </a:r>
                      <a:r>
                        <a:rPr sz="1000" b="1" spc="-5" dirty="0">
                          <a:latin typeface="Arial"/>
                          <a:cs typeface="Arial"/>
                        </a:rPr>
                        <a:t>Sc</a:t>
                      </a:r>
                      <a:r>
                        <a:rPr sz="1000" b="1" dirty="0">
                          <a:latin typeface="Arial"/>
                          <a:cs typeface="Arial"/>
                        </a:rPr>
                        <a:t>hool</a:t>
                      </a:r>
                      <a:r>
                        <a:rPr sz="1000" b="1" spc="-5" dirty="0">
                          <a:latin typeface="Arial"/>
                          <a:cs typeface="Arial"/>
                        </a:rPr>
                        <a:t> I</a:t>
                      </a:r>
                      <a:r>
                        <a:rPr sz="1000" b="1" dirty="0">
                          <a:latin typeface="Arial"/>
                          <a:cs typeface="Arial"/>
                        </a:rPr>
                        <a:t>mp</a:t>
                      </a:r>
                      <a:r>
                        <a:rPr sz="1000" b="1" spc="-5" dirty="0">
                          <a:latin typeface="Arial"/>
                          <a:cs typeface="Arial"/>
                        </a:rPr>
                        <a:t>r</a:t>
                      </a:r>
                      <a:r>
                        <a:rPr sz="1000" b="1" dirty="0">
                          <a:latin typeface="Arial"/>
                          <a:cs typeface="Arial"/>
                        </a:rPr>
                        <a:t>o</a:t>
                      </a:r>
                      <a:r>
                        <a:rPr sz="1000" b="1" spc="10" dirty="0">
                          <a:latin typeface="Arial"/>
                          <a:cs typeface="Arial"/>
                        </a:rPr>
                        <a:t>v</a:t>
                      </a:r>
                      <a:r>
                        <a:rPr sz="1000" b="1" spc="-5" dirty="0">
                          <a:latin typeface="Arial"/>
                          <a:cs typeface="Arial"/>
                        </a:rPr>
                        <a:t>e</a:t>
                      </a:r>
                      <a:r>
                        <a:rPr sz="1000" b="1" dirty="0">
                          <a:latin typeface="Arial"/>
                          <a:cs typeface="Arial"/>
                        </a:rPr>
                        <a:t>m</a:t>
                      </a:r>
                      <a:r>
                        <a:rPr sz="1000" b="1" spc="-5" dirty="0">
                          <a:latin typeface="Arial"/>
                          <a:cs typeface="Arial"/>
                        </a:rPr>
                        <a:t>e</a:t>
                      </a:r>
                      <a:r>
                        <a:rPr sz="1000" b="1" dirty="0">
                          <a:latin typeface="Arial"/>
                          <a:cs typeface="Arial"/>
                        </a:rPr>
                        <a:t>nt</a:t>
                      </a:r>
                      <a:r>
                        <a:rPr sz="1000" b="1" spc="-10" dirty="0">
                          <a:latin typeface="Arial"/>
                          <a:cs typeface="Arial"/>
                        </a:rPr>
                        <a:t> </a:t>
                      </a:r>
                      <a:r>
                        <a:rPr sz="1000" b="1" spc="-5" dirty="0">
                          <a:latin typeface="Arial"/>
                          <a:cs typeface="Arial"/>
                        </a:rPr>
                        <a:t>Pr</a:t>
                      </a:r>
                      <a:r>
                        <a:rPr sz="1000" b="1" dirty="0">
                          <a:latin typeface="Arial"/>
                          <a:cs typeface="Arial"/>
                        </a:rPr>
                        <a:t>og</a:t>
                      </a:r>
                      <a:r>
                        <a:rPr sz="1000" b="1" spc="-5" dirty="0">
                          <a:latin typeface="Arial"/>
                          <a:cs typeface="Arial"/>
                        </a:rPr>
                        <a:t>ra</a:t>
                      </a:r>
                      <a:r>
                        <a:rPr sz="1000" b="1" dirty="0">
                          <a:latin typeface="Arial"/>
                          <a:cs typeface="Arial"/>
                        </a:rPr>
                        <a:t>ms</a:t>
                      </a:r>
                      <a:endParaRPr sz="1000" dirty="0">
                        <a:latin typeface="Arial"/>
                        <a:cs typeface="Arial"/>
                      </a:endParaRPr>
                    </a:p>
                    <a:p>
                      <a:pPr marL="84455">
                        <a:lnSpc>
                          <a:spcPct val="100000"/>
                        </a:lnSpc>
                      </a:pPr>
                      <a:r>
                        <a:rPr sz="1000" u="sng" spc="-5" dirty="0">
                          <a:solidFill>
                            <a:srgbClr val="1071BD"/>
                          </a:solidFill>
                          <a:latin typeface="Arial"/>
                          <a:cs typeface="Arial"/>
                          <a:hlinkClick r:id="rId10"/>
                        </a:rPr>
                        <a:t>n</a:t>
                      </a:r>
                      <a:r>
                        <a:rPr sz="1000" u="sng" spc="5" dirty="0">
                          <a:solidFill>
                            <a:srgbClr val="1071BD"/>
                          </a:solidFill>
                          <a:latin typeface="Arial"/>
                          <a:cs typeface="Arial"/>
                          <a:hlinkClick r:id="rId10"/>
                        </a:rPr>
                        <a:t>c</a:t>
                      </a:r>
                      <a:r>
                        <a:rPr sz="1000" u="sng" spc="-5" dirty="0">
                          <a:solidFill>
                            <a:srgbClr val="1071BD"/>
                          </a:solidFill>
                          <a:latin typeface="Arial"/>
                          <a:cs typeface="Arial"/>
                          <a:hlinkClick r:id="rId10"/>
                        </a:rPr>
                        <a:t>la</a:t>
                      </a:r>
                      <a:r>
                        <a:rPr sz="1000" u="sng" dirty="0">
                          <a:solidFill>
                            <a:srgbClr val="1071BD"/>
                          </a:solidFill>
                          <a:latin typeface="Arial"/>
                          <a:cs typeface="Arial"/>
                          <a:hlinkClick r:id="rId10"/>
                        </a:rPr>
                        <a:t>r</a:t>
                      </a:r>
                      <a:r>
                        <a:rPr sz="1000" u="sng" spc="15" dirty="0">
                          <a:solidFill>
                            <a:srgbClr val="1071BD"/>
                          </a:solidFill>
                          <a:latin typeface="Arial"/>
                          <a:cs typeface="Arial"/>
                          <a:hlinkClick r:id="rId10"/>
                        </a:rPr>
                        <a:t>k</a:t>
                      </a:r>
                      <a:r>
                        <a:rPr sz="1000" u="sng" spc="-5" dirty="0">
                          <a:solidFill>
                            <a:srgbClr val="1071BD"/>
                          </a:solidFill>
                          <a:latin typeface="Arial"/>
                          <a:cs typeface="Arial"/>
                          <a:hlinkClick r:id="rId10"/>
                        </a:rPr>
                        <a:t>@</a:t>
                      </a:r>
                      <a:r>
                        <a:rPr sz="1000" u="sng" spc="20" dirty="0">
                          <a:solidFill>
                            <a:srgbClr val="1071BD"/>
                          </a:solidFill>
                          <a:latin typeface="Arial"/>
                          <a:cs typeface="Arial"/>
                          <a:hlinkClick r:id="rId10"/>
                        </a:rPr>
                        <a:t>m</a:t>
                      </a:r>
                      <a:r>
                        <a:rPr sz="1000" u="sng" spc="-5" dirty="0">
                          <a:solidFill>
                            <a:srgbClr val="1071BD"/>
                          </a:solidFill>
                          <a:latin typeface="Arial"/>
                          <a:cs typeface="Arial"/>
                          <a:hlinkClick r:id="rId10"/>
                        </a:rPr>
                        <a:t>de</a:t>
                      </a:r>
                      <a:r>
                        <a:rPr sz="1000" u="sng" spc="5" dirty="0">
                          <a:solidFill>
                            <a:srgbClr val="1071BD"/>
                          </a:solidFill>
                          <a:latin typeface="Arial"/>
                          <a:cs typeface="Arial"/>
                          <a:hlinkClick r:id="rId10"/>
                        </a:rPr>
                        <a:t>k</a:t>
                      </a:r>
                      <a:r>
                        <a:rPr sz="1000" u="sng" spc="-5" dirty="0">
                          <a:solidFill>
                            <a:srgbClr val="1071BD"/>
                          </a:solidFill>
                          <a:latin typeface="Arial"/>
                          <a:cs typeface="Arial"/>
                          <a:hlinkClick r:id="rId10"/>
                        </a:rPr>
                        <a:t>12.o</a:t>
                      </a:r>
                      <a:r>
                        <a:rPr sz="1000" u="sng" dirty="0">
                          <a:solidFill>
                            <a:srgbClr val="1071BD"/>
                          </a:solidFill>
                          <a:latin typeface="Arial"/>
                          <a:cs typeface="Arial"/>
                          <a:hlinkClick r:id="rId10"/>
                        </a:rPr>
                        <a:t>rg</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7E4FA"/>
                    </a:solidFill>
                  </a:tcPr>
                </a:tc>
                <a:tc>
                  <a:txBody>
                    <a:bodyPr/>
                    <a:lstStyle/>
                    <a:p>
                      <a:pPr marL="84455" marR="1260475">
                        <a:lnSpc>
                          <a:spcPct val="100000"/>
                        </a:lnSpc>
                      </a:pPr>
                      <a:r>
                        <a:rPr sz="1000" b="1" spc="20" dirty="0">
                          <a:latin typeface="Arial"/>
                          <a:cs typeface="Arial"/>
                        </a:rPr>
                        <a:t>M</a:t>
                      </a:r>
                      <a:r>
                        <a:rPr sz="1000" b="1" spc="-5" dirty="0">
                          <a:latin typeface="Arial"/>
                          <a:cs typeface="Arial"/>
                        </a:rPr>
                        <a:t>rs</a:t>
                      </a:r>
                      <a:r>
                        <a:rPr sz="1000" b="1" dirty="0">
                          <a:latin typeface="Arial"/>
                          <a:cs typeface="Arial"/>
                        </a:rPr>
                        <a:t>.</a:t>
                      </a:r>
                      <a:r>
                        <a:rPr sz="1000" b="1" spc="-20" dirty="0">
                          <a:latin typeface="Arial"/>
                          <a:cs typeface="Arial"/>
                        </a:rPr>
                        <a:t> </a:t>
                      </a:r>
                      <a:r>
                        <a:rPr sz="1000" b="1" spc="-35" dirty="0">
                          <a:latin typeface="Arial"/>
                          <a:cs typeface="Arial"/>
                        </a:rPr>
                        <a:t>A</a:t>
                      </a:r>
                      <a:r>
                        <a:rPr sz="1000" b="1" spc="-5" dirty="0">
                          <a:latin typeface="Arial"/>
                          <a:cs typeface="Arial"/>
                        </a:rPr>
                        <a:t>’</a:t>
                      </a:r>
                      <a:r>
                        <a:rPr sz="1000" b="1" dirty="0">
                          <a:latin typeface="Arial"/>
                          <a:cs typeface="Arial"/>
                        </a:rPr>
                        <a:t>L</a:t>
                      </a:r>
                      <a:r>
                        <a:rPr sz="1000" b="1" spc="-5" dirty="0">
                          <a:latin typeface="Arial"/>
                          <a:cs typeface="Arial"/>
                        </a:rPr>
                        <a:t>is</a:t>
                      </a:r>
                      <a:r>
                        <a:rPr sz="1000" b="1" dirty="0">
                          <a:latin typeface="Arial"/>
                          <a:cs typeface="Arial"/>
                        </a:rPr>
                        <a:t>a</a:t>
                      </a:r>
                      <a:r>
                        <a:rPr sz="1000" b="1" spc="30" dirty="0">
                          <a:latin typeface="Arial"/>
                          <a:cs typeface="Arial"/>
                        </a:rPr>
                        <a:t> </a:t>
                      </a:r>
                      <a:r>
                        <a:rPr sz="1000" b="1" dirty="0">
                          <a:latin typeface="Arial"/>
                          <a:cs typeface="Arial"/>
                        </a:rPr>
                        <a:t>B</a:t>
                      </a:r>
                      <a:r>
                        <a:rPr sz="1000" b="1" spc="-5" dirty="0">
                          <a:latin typeface="Arial"/>
                          <a:cs typeface="Arial"/>
                        </a:rPr>
                        <a:t>r</a:t>
                      </a:r>
                      <a:r>
                        <a:rPr sz="1000" b="1" spc="-15" dirty="0">
                          <a:latin typeface="Arial"/>
                          <a:cs typeface="Arial"/>
                        </a:rPr>
                        <a:t>y</a:t>
                      </a:r>
                      <a:r>
                        <a:rPr sz="1000" b="1" spc="-5" dirty="0">
                          <a:latin typeface="Arial"/>
                          <a:cs typeface="Arial"/>
                        </a:rPr>
                        <a:t>a</a:t>
                      </a:r>
                      <a:r>
                        <a:rPr sz="1000" b="1" dirty="0">
                          <a:latin typeface="Arial"/>
                          <a:cs typeface="Arial"/>
                        </a:rPr>
                        <a:t>nt F</a:t>
                      </a:r>
                      <a:r>
                        <a:rPr sz="1000" b="1" spc="-5" dirty="0">
                          <a:latin typeface="Arial"/>
                          <a:cs typeface="Arial"/>
                        </a:rPr>
                        <a:t>isca</a:t>
                      </a:r>
                      <a:r>
                        <a:rPr sz="1000" b="1" dirty="0">
                          <a:latin typeface="Arial"/>
                          <a:cs typeface="Arial"/>
                        </a:rPr>
                        <a:t>l</a:t>
                      </a:r>
                      <a:r>
                        <a:rPr sz="1000" b="1" spc="-15" dirty="0">
                          <a:latin typeface="Arial"/>
                          <a:cs typeface="Arial"/>
                        </a:rPr>
                        <a:t> </a:t>
                      </a:r>
                      <a:r>
                        <a:rPr sz="1000" b="1" spc="5" dirty="0">
                          <a:latin typeface="Arial"/>
                          <a:cs typeface="Arial"/>
                        </a:rPr>
                        <a:t>O</a:t>
                      </a:r>
                      <a:r>
                        <a:rPr sz="1000" b="1" dirty="0">
                          <a:latin typeface="Arial"/>
                          <a:cs typeface="Arial"/>
                        </a:rPr>
                        <a:t>ff</a:t>
                      </a:r>
                      <a:r>
                        <a:rPr sz="1000" b="1" spc="-5" dirty="0">
                          <a:latin typeface="Arial"/>
                          <a:cs typeface="Arial"/>
                        </a:rPr>
                        <a:t>ic</a:t>
                      </a:r>
                      <a:r>
                        <a:rPr sz="1000" b="1" dirty="0">
                          <a:latin typeface="Arial"/>
                          <a:cs typeface="Arial"/>
                        </a:rPr>
                        <a:t>e</a:t>
                      </a:r>
                      <a:r>
                        <a:rPr sz="1000" b="1" spc="-5" dirty="0">
                          <a:latin typeface="Arial"/>
                          <a:cs typeface="Arial"/>
                        </a:rPr>
                        <a:t> </a:t>
                      </a:r>
                      <a:r>
                        <a:rPr sz="1000" b="1" spc="20" dirty="0">
                          <a:latin typeface="Arial"/>
                          <a:cs typeface="Arial"/>
                        </a:rPr>
                        <a:t>M</a:t>
                      </a:r>
                      <a:r>
                        <a:rPr sz="1000" b="1" spc="-5" dirty="0">
                          <a:latin typeface="Arial"/>
                          <a:cs typeface="Arial"/>
                        </a:rPr>
                        <a:t>a</a:t>
                      </a:r>
                      <a:r>
                        <a:rPr sz="1000" b="1" dirty="0">
                          <a:latin typeface="Arial"/>
                          <a:cs typeface="Arial"/>
                        </a:rPr>
                        <a:t>n</a:t>
                      </a:r>
                      <a:r>
                        <a:rPr sz="1000" b="1" spc="-5" dirty="0">
                          <a:latin typeface="Arial"/>
                          <a:cs typeface="Arial"/>
                        </a:rPr>
                        <a:t>a</a:t>
                      </a:r>
                      <a:r>
                        <a:rPr sz="1000" b="1" dirty="0">
                          <a:latin typeface="Arial"/>
                          <a:cs typeface="Arial"/>
                        </a:rPr>
                        <a:t>g</a:t>
                      </a:r>
                      <a:r>
                        <a:rPr sz="1000" b="1" spc="-5" dirty="0">
                          <a:latin typeface="Arial"/>
                          <a:cs typeface="Arial"/>
                        </a:rPr>
                        <a:t>er </a:t>
                      </a:r>
                      <a:r>
                        <a:rPr sz="1000" u="sng" spc="-5" dirty="0">
                          <a:solidFill>
                            <a:srgbClr val="1071BD"/>
                          </a:solidFill>
                          <a:latin typeface="Arial"/>
                          <a:cs typeface="Arial"/>
                          <a:hlinkClick r:id="rId11"/>
                        </a:rPr>
                        <a:t>ab</a:t>
                      </a:r>
                      <a:r>
                        <a:rPr sz="1000" u="sng" dirty="0">
                          <a:solidFill>
                            <a:srgbClr val="1071BD"/>
                          </a:solidFill>
                          <a:latin typeface="Arial"/>
                          <a:cs typeface="Arial"/>
                          <a:hlinkClick r:id="rId11"/>
                        </a:rPr>
                        <a:t>r</a:t>
                      </a:r>
                      <a:r>
                        <a:rPr sz="1000" u="sng" spc="-30" dirty="0">
                          <a:solidFill>
                            <a:srgbClr val="1071BD"/>
                          </a:solidFill>
                          <a:latin typeface="Arial"/>
                          <a:cs typeface="Arial"/>
                          <a:hlinkClick r:id="rId11"/>
                        </a:rPr>
                        <a:t>y</a:t>
                      </a:r>
                      <a:r>
                        <a:rPr sz="1000" u="sng" spc="-5" dirty="0">
                          <a:solidFill>
                            <a:srgbClr val="1071BD"/>
                          </a:solidFill>
                          <a:latin typeface="Arial"/>
                          <a:cs typeface="Arial"/>
                          <a:hlinkClick r:id="rId11"/>
                        </a:rPr>
                        <a:t>ant@</a:t>
                      </a:r>
                      <a:r>
                        <a:rPr sz="1000" u="sng" spc="20" dirty="0">
                          <a:solidFill>
                            <a:srgbClr val="1071BD"/>
                          </a:solidFill>
                          <a:latin typeface="Arial"/>
                          <a:cs typeface="Arial"/>
                          <a:hlinkClick r:id="rId11"/>
                        </a:rPr>
                        <a:t>m</a:t>
                      </a:r>
                      <a:r>
                        <a:rPr sz="1000" u="sng" spc="-5" dirty="0">
                          <a:solidFill>
                            <a:srgbClr val="1071BD"/>
                          </a:solidFill>
                          <a:latin typeface="Arial"/>
                          <a:cs typeface="Arial"/>
                          <a:hlinkClick r:id="rId11"/>
                        </a:rPr>
                        <a:t>de</a:t>
                      </a:r>
                      <a:r>
                        <a:rPr sz="1000" u="sng" spc="15" dirty="0">
                          <a:solidFill>
                            <a:srgbClr val="1071BD"/>
                          </a:solidFill>
                          <a:latin typeface="Arial"/>
                          <a:cs typeface="Arial"/>
                          <a:hlinkClick r:id="rId11"/>
                        </a:rPr>
                        <a:t>k</a:t>
                      </a:r>
                      <a:r>
                        <a:rPr sz="1000" u="sng" spc="-10" dirty="0">
                          <a:solidFill>
                            <a:srgbClr val="1071BD"/>
                          </a:solidFill>
                          <a:latin typeface="Arial"/>
                          <a:cs typeface="Arial"/>
                          <a:hlinkClick r:id="rId11"/>
                        </a:rPr>
                        <a:t>i</a:t>
                      </a:r>
                      <a:r>
                        <a:rPr sz="1000" u="sng" spc="-5" dirty="0">
                          <a:solidFill>
                            <a:srgbClr val="1071BD"/>
                          </a:solidFill>
                          <a:latin typeface="Arial"/>
                          <a:cs typeface="Arial"/>
                          <a:hlinkClick r:id="rId11"/>
                        </a:rPr>
                        <a:t>.o</a:t>
                      </a:r>
                      <a:r>
                        <a:rPr sz="1000" u="sng" dirty="0">
                          <a:solidFill>
                            <a:srgbClr val="1071BD"/>
                          </a:solidFill>
                          <a:latin typeface="Arial"/>
                          <a:cs typeface="Arial"/>
                          <a:hlinkClick r:id="rId11"/>
                        </a:rPr>
                        <a:t>rg</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7E4FA"/>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extLst>
                  <a:ext uri="{0D108BD9-81ED-4DB2-BD59-A6C34878D82A}">
                    <a16:rowId xmlns:a16="http://schemas.microsoft.com/office/drawing/2014/main" val="10004"/>
                  </a:ext>
                </a:extLst>
              </a:tr>
              <a:tr h="563811">
                <a:tc gridSpan="2">
                  <a:txBody>
                    <a:bodyPr/>
                    <a:lstStyle/>
                    <a:p>
                      <a:pPr marL="84455" marR="4178300">
                        <a:lnSpc>
                          <a:spcPct val="100000"/>
                        </a:lnSpc>
                      </a:pPr>
                      <a:r>
                        <a:rPr sz="1000" b="1" spc="20" dirty="0">
                          <a:latin typeface="Arial"/>
                          <a:cs typeface="Arial"/>
                        </a:rPr>
                        <a:t>M</a:t>
                      </a:r>
                      <a:r>
                        <a:rPr sz="1000" b="1" spc="-5" dirty="0">
                          <a:latin typeface="Arial"/>
                          <a:cs typeface="Arial"/>
                        </a:rPr>
                        <a:t>rs</a:t>
                      </a:r>
                      <a:r>
                        <a:rPr sz="1000" b="1" dirty="0">
                          <a:latin typeface="Arial"/>
                          <a:cs typeface="Arial"/>
                        </a:rPr>
                        <a:t>.</a:t>
                      </a:r>
                      <a:r>
                        <a:rPr sz="1000" b="1" spc="-15" dirty="0">
                          <a:latin typeface="Arial"/>
                          <a:cs typeface="Arial"/>
                        </a:rPr>
                        <a:t> </a:t>
                      </a:r>
                      <a:r>
                        <a:rPr sz="1000" b="1" dirty="0">
                          <a:latin typeface="Arial"/>
                          <a:cs typeface="Arial"/>
                        </a:rPr>
                        <a:t>R</a:t>
                      </a:r>
                      <a:r>
                        <a:rPr sz="1000" b="1" spc="-5" dirty="0">
                          <a:latin typeface="Arial"/>
                          <a:cs typeface="Arial"/>
                        </a:rPr>
                        <a:t>e’</a:t>
                      </a:r>
                      <a:r>
                        <a:rPr sz="1000" b="1" dirty="0">
                          <a:latin typeface="Arial"/>
                          <a:cs typeface="Arial"/>
                        </a:rPr>
                        <a:t>Nona</a:t>
                      </a:r>
                      <a:r>
                        <a:rPr sz="1000" b="1" spc="-5" dirty="0">
                          <a:latin typeface="Arial"/>
                          <a:cs typeface="Arial"/>
                        </a:rPr>
                        <a:t> Jacks</a:t>
                      </a:r>
                      <a:r>
                        <a:rPr sz="1000" b="1" dirty="0">
                          <a:latin typeface="Arial"/>
                          <a:cs typeface="Arial"/>
                        </a:rPr>
                        <a:t>on </a:t>
                      </a:r>
                      <a:r>
                        <a:rPr sz="1000" b="1" spc="-5" dirty="0">
                          <a:latin typeface="Arial"/>
                          <a:cs typeface="Arial"/>
                        </a:rPr>
                        <a:t>Pr</a:t>
                      </a:r>
                      <a:r>
                        <a:rPr sz="1000" b="1" dirty="0">
                          <a:latin typeface="Arial"/>
                          <a:cs typeface="Arial"/>
                        </a:rPr>
                        <a:t>og</a:t>
                      </a:r>
                      <a:r>
                        <a:rPr sz="1000" b="1" spc="-5" dirty="0">
                          <a:latin typeface="Arial"/>
                          <a:cs typeface="Arial"/>
                        </a:rPr>
                        <a:t>ra</a:t>
                      </a:r>
                      <a:r>
                        <a:rPr sz="1000" b="1" dirty="0">
                          <a:latin typeface="Arial"/>
                          <a:cs typeface="Arial"/>
                        </a:rPr>
                        <a:t>m</a:t>
                      </a:r>
                      <a:r>
                        <a:rPr sz="1000" b="1" spc="10" dirty="0">
                          <a:latin typeface="Arial"/>
                          <a:cs typeface="Arial"/>
                        </a:rPr>
                        <a:t> </a:t>
                      </a:r>
                      <a:r>
                        <a:rPr sz="1000" b="1" spc="5" dirty="0">
                          <a:latin typeface="Arial"/>
                          <a:cs typeface="Arial"/>
                        </a:rPr>
                        <a:t>O</a:t>
                      </a:r>
                      <a:r>
                        <a:rPr sz="1000" b="1" dirty="0">
                          <a:latin typeface="Arial"/>
                          <a:cs typeface="Arial"/>
                        </a:rPr>
                        <a:t>ff</a:t>
                      </a:r>
                      <a:r>
                        <a:rPr sz="1000" b="1" spc="-5" dirty="0">
                          <a:latin typeface="Arial"/>
                          <a:cs typeface="Arial"/>
                        </a:rPr>
                        <a:t>ic</a:t>
                      </a:r>
                      <a:r>
                        <a:rPr sz="1000" b="1" dirty="0">
                          <a:latin typeface="Arial"/>
                          <a:cs typeface="Arial"/>
                        </a:rPr>
                        <a:t>e</a:t>
                      </a:r>
                      <a:r>
                        <a:rPr sz="1000" b="1" spc="-20" dirty="0">
                          <a:latin typeface="Arial"/>
                          <a:cs typeface="Arial"/>
                        </a:rPr>
                        <a:t> </a:t>
                      </a:r>
                      <a:r>
                        <a:rPr sz="1000" b="1" spc="20" dirty="0">
                          <a:latin typeface="Arial"/>
                          <a:cs typeface="Arial"/>
                        </a:rPr>
                        <a:t>M</a:t>
                      </a:r>
                      <a:r>
                        <a:rPr sz="1000" b="1" spc="-5" dirty="0">
                          <a:latin typeface="Arial"/>
                          <a:cs typeface="Arial"/>
                        </a:rPr>
                        <a:t>a</a:t>
                      </a:r>
                      <a:r>
                        <a:rPr sz="1000" b="1" dirty="0">
                          <a:latin typeface="Arial"/>
                          <a:cs typeface="Arial"/>
                        </a:rPr>
                        <a:t>n</a:t>
                      </a:r>
                      <a:r>
                        <a:rPr sz="1000" b="1" spc="-5" dirty="0">
                          <a:latin typeface="Arial"/>
                          <a:cs typeface="Arial"/>
                        </a:rPr>
                        <a:t>a</a:t>
                      </a:r>
                      <a:r>
                        <a:rPr sz="1000" b="1" dirty="0">
                          <a:latin typeface="Arial"/>
                          <a:cs typeface="Arial"/>
                        </a:rPr>
                        <a:t>g</a:t>
                      </a:r>
                      <a:r>
                        <a:rPr sz="1000" b="1" spc="-5" dirty="0">
                          <a:latin typeface="Arial"/>
                          <a:cs typeface="Arial"/>
                        </a:rPr>
                        <a:t>er </a:t>
                      </a:r>
                      <a:r>
                        <a:rPr sz="1000" u="sng" dirty="0">
                          <a:solidFill>
                            <a:srgbClr val="1071BD"/>
                          </a:solidFill>
                          <a:latin typeface="Arial"/>
                          <a:cs typeface="Arial"/>
                          <a:hlinkClick r:id="rId11"/>
                        </a:rPr>
                        <a:t>r</a:t>
                      </a:r>
                      <a:r>
                        <a:rPr sz="1000" u="sng" spc="5" dirty="0">
                          <a:solidFill>
                            <a:srgbClr val="1071BD"/>
                          </a:solidFill>
                          <a:latin typeface="Arial"/>
                          <a:cs typeface="Arial"/>
                          <a:hlinkClick r:id="rId11"/>
                        </a:rPr>
                        <a:t>j</a:t>
                      </a:r>
                      <a:r>
                        <a:rPr sz="1000" u="sng" spc="-5" dirty="0">
                          <a:solidFill>
                            <a:srgbClr val="1071BD"/>
                          </a:solidFill>
                          <a:latin typeface="Arial"/>
                          <a:cs typeface="Arial"/>
                          <a:hlinkClick r:id="rId11"/>
                        </a:rPr>
                        <a:t>a</a:t>
                      </a:r>
                      <a:r>
                        <a:rPr sz="1000" u="sng" spc="5" dirty="0">
                          <a:solidFill>
                            <a:srgbClr val="1071BD"/>
                          </a:solidFill>
                          <a:latin typeface="Arial"/>
                          <a:cs typeface="Arial"/>
                          <a:hlinkClick r:id="rId11"/>
                        </a:rPr>
                        <a:t>c</a:t>
                      </a:r>
                      <a:r>
                        <a:rPr sz="1000" u="sng" spc="15" dirty="0">
                          <a:solidFill>
                            <a:srgbClr val="1071BD"/>
                          </a:solidFill>
                          <a:latin typeface="Arial"/>
                          <a:cs typeface="Arial"/>
                          <a:hlinkClick r:id="rId11"/>
                        </a:rPr>
                        <a:t>k</a:t>
                      </a:r>
                      <a:r>
                        <a:rPr sz="1000" u="sng" spc="5" dirty="0">
                          <a:solidFill>
                            <a:srgbClr val="1071BD"/>
                          </a:solidFill>
                          <a:latin typeface="Arial"/>
                          <a:cs typeface="Arial"/>
                          <a:hlinkClick r:id="rId11"/>
                        </a:rPr>
                        <a:t>s</a:t>
                      </a:r>
                      <a:r>
                        <a:rPr sz="1000" u="sng" spc="-5" dirty="0">
                          <a:solidFill>
                            <a:srgbClr val="1071BD"/>
                          </a:solidFill>
                          <a:latin typeface="Arial"/>
                          <a:cs typeface="Arial"/>
                          <a:hlinkClick r:id="rId11"/>
                        </a:rPr>
                        <a:t>on@</a:t>
                      </a:r>
                      <a:r>
                        <a:rPr sz="1000" u="sng" spc="20" dirty="0">
                          <a:solidFill>
                            <a:srgbClr val="1071BD"/>
                          </a:solidFill>
                          <a:latin typeface="Arial"/>
                          <a:cs typeface="Arial"/>
                          <a:hlinkClick r:id="rId11"/>
                        </a:rPr>
                        <a:t>m</a:t>
                      </a:r>
                      <a:r>
                        <a:rPr sz="1000" u="sng" spc="-15" dirty="0">
                          <a:solidFill>
                            <a:srgbClr val="1071BD"/>
                          </a:solidFill>
                          <a:latin typeface="Arial"/>
                          <a:cs typeface="Arial"/>
                          <a:hlinkClick r:id="rId11"/>
                        </a:rPr>
                        <a:t>d</a:t>
                      </a:r>
                      <a:r>
                        <a:rPr sz="1000" u="sng" spc="-5" dirty="0">
                          <a:solidFill>
                            <a:srgbClr val="1071BD"/>
                          </a:solidFill>
                          <a:latin typeface="Arial"/>
                          <a:cs typeface="Arial"/>
                          <a:hlinkClick r:id="rId11"/>
                        </a:rPr>
                        <a:t>e</a:t>
                      </a:r>
                      <a:r>
                        <a:rPr sz="1000" u="sng" spc="5" dirty="0">
                          <a:solidFill>
                            <a:srgbClr val="1071BD"/>
                          </a:solidFill>
                          <a:latin typeface="Arial"/>
                          <a:cs typeface="Arial"/>
                          <a:hlinkClick r:id="rId11"/>
                        </a:rPr>
                        <a:t>k</a:t>
                      </a:r>
                      <a:r>
                        <a:rPr sz="1000" u="sng" spc="-5" dirty="0">
                          <a:solidFill>
                            <a:srgbClr val="1071BD"/>
                          </a:solidFill>
                          <a:latin typeface="Arial"/>
                          <a:cs typeface="Arial"/>
                          <a:hlinkClick r:id="rId11"/>
                        </a:rPr>
                        <a:t>i.o</a:t>
                      </a:r>
                      <a:r>
                        <a:rPr sz="1000" u="sng" dirty="0">
                          <a:solidFill>
                            <a:srgbClr val="1071BD"/>
                          </a:solidFill>
                          <a:latin typeface="Arial"/>
                          <a:cs typeface="Arial"/>
                          <a:hlinkClick r:id="rId11"/>
                        </a:rPr>
                        <a:t>rg</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7E4F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764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Q</a:t>
            </a:r>
            <a:r>
              <a:rPr spc="-5" dirty="0"/>
              <a:t>u</a:t>
            </a:r>
            <a:r>
              <a:rPr spc="-10" dirty="0"/>
              <a:t>es</a:t>
            </a:r>
            <a:r>
              <a:rPr dirty="0"/>
              <a:t>t</a:t>
            </a:r>
            <a:r>
              <a:rPr spc="-5" dirty="0"/>
              <a:t>ion</a:t>
            </a:r>
            <a:r>
              <a:rPr dirty="0"/>
              <a:t>s</a:t>
            </a:r>
          </a:p>
        </p:txBody>
      </p:sp>
      <p:sp>
        <p:nvSpPr>
          <p:cNvPr id="3" name="object 3"/>
          <p:cNvSpPr txBox="1"/>
          <p:nvPr/>
        </p:nvSpPr>
        <p:spPr>
          <a:xfrm>
            <a:off x="8701539" y="4877698"/>
            <a:ext cx="249554" cy="160020"/>
          </a:xfrm>
          <a:prstGeom prst="rect">
            <a:avLst/>
          </a:prstGeom>
        </p:spPr>
        <p:txBody>
          <a:bodyPr vert="horz" wrap="square" lIns="0" tIns="0" rIns="0" bIns="0" rtlCol="0">
            <a:spAutoFit/>
          </a:bodyPr>
          <a:lstStyle/>
          <a:p>
            <a:pPr marL="12700">
              <a:lnSpc>
                <a:spcPct val="100000"/>
              </a:lnSpc>
            </a:pPr>
            <a:r>
              <a:rPr sz="1050" dirty="0">
                <a:solidFill>
                  <a:srgbClr val="3A4950"/>
                </a:solidFill>
                <a:latin typeface="Arial"/>
                <a:cs typeface="Arial"/>
              </a:rPr>
              <a:t>114</a:t>
            </a:r>
            <a:endParaRPr sz="1050">
              <a:latin typeface="Arial"/>
              <a:cs typeface="Arial"/>
            </a:endParaRPr>
          </a:p>
        </p:txBody>
      </p:sp>
      <p:sp>
        <p:nvSpPr>
          <p:cNvPr id="4" name="object 4"/>
          <p:cNvSpPr/>
          <p:nvPr/>
        </p:nvSpPr>
        <p:spPr>
          <a:xfrm>
            <a:off x="3681984" y="1271016"/>
            <a:ext cx="1780031" cy="260146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58540" y="1388363"/>
            <a:ext cx="1781555" cy="260146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83935" y="1005840"/>
            <a:ext cx="1780031" cy="259689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1252" y="2406395"/>
            <a:ext cx="1780031" cy="21915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249668" y="729996"/>
            <a:ext cx="1780030" cy="241249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775460" y="1840992"/>
            <a:ext cx="1781555" cy="260146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
        <p:nvSpPr>
          <p:cNvPr id="7" name="Text Placeholder 6"/>
          <p:cNvSpPr>
            <a:spLocks noGrp="1"/>
          </p:cNvSpPr>
          <p:nvPr>
            <p:ph type="body" sz="quarter" idx="14"/>
          </p:nvPr>
        </p:nvSpPr>
        <p:spPr>
          <a:xfrm>
            <a:off x="1019504" y="1008993"/>
            <a:ext cx="7461580" cy="3361396"/>
          </a:xfrm>
        </p:spPr>
        <p:txBody>
          <a:bodyPr/>
          <a:lstStyle/>
          <a:p>
            <a:pPr marL="457200" lvl="0">
              <a:spcBef>
                <a:spcPts val="500"/>
              </a:spcBef>
              <a:spcAft>
                <a:spcPts val="600"/>
              </a:spcAft>
              <a:buClr>
                <a:srgbClr val="0070C0"/>
              </a:buClr>
              <a:buFont typeface="+mj-lt"/>
              <a:buAutoNum type="arabicPeriod"/>
            </a:pPr>
            <a:r>
              <a:rPr lang="en" sz="1800" dirty="0">
                <a:solidFill>
                  <a:srgbClr val="0070C0"/>
                </a:solidFill>
                <a:ea typeface="Open Sans"/>
                <a:cs typeface="Open Sans"/>
                <a:sym typeface="Open Sans"/>
              </a:rPr>
              <a:t>All Students Proficient and Showing Growth in All Assessed Areas</a:t>
            </a:r>
          </a:p>
          <a:p>
            <a:pPr marL="457200" lvl="0">
              <a:spcBef>
                <a:spcPts val="500"/>
              </a:spcBef>
              <a:spcAft>
                <a:spcPts val="600"/>
              </a:spcAft>
              <a:buClr>
                <a:srgbClr val="0070C0"/>
              </a:buClr>
              <a:buFont typeface="+mj-lt"/>
              <a:buAutoNum type="arabicPeriod"/>
            </a:pPr>
            <a:r>
              <a:rPr lang="en" sz="1800" dirty="0">
                <a:solidFill>
                  <a:srgbClr val="0070C0"/>
                </a:solidFill>
                <a:ea typeface="Open Sans"/>
                <a:cs typeface="Open Sans"/>
                <a:sym typeface="Open Sans"/>
              </a:rPr>
              <a:t>Every Student Graduates from High School and is Ready for College and Career</a:t>
            </a:r>
          </a:p>
          <a:p>
            <a:pPr marL="457200" lvl="0">
              <a:spcBef>
                <a:spcPts val="500"/>
              </a:spcBef>
              <a:spcAft>
                <a:spcPts val="600"/>
              </a:spcAft>
              <a:buClr>
                <a:srgbClr val="0070C0"/>
              </a:buClr>
              <a:buFont typeface="+mj-lt"/>
              <a:buAutoNum type="arabicPeriod"/>
            </a:pPr>
            <a:r>
              <a:rPr lang="en" sz="1800" dirty="0">
                <a:solidFill>
                  <a:srgbClr val="0070C0"/>
                </a:solidFill>
                <a:ea typeface="Open Sans"/>
                <a:cs typeface="Open Sans"/>
                <a:sym typeface="Open Sans"/>
              </a:rPr>
              <a:t>Every Child Has Access to a High-Quality Early Childhood Program</a:t>
            </a:r>
          </a:p>
          <a:p>
            <a:pPr marL="457200" lvl="0">
              <a:spcBef>
                <a:spcPts val="500"/>
              </a:spcBef>
              <a:spcAft>
                <a:spcPts val="600"/>
              </a:spcAft>
              <a:buClr>
                <a:srgbClr val="0070C0"/>
              </a:buClr>
              <a:buFont typeface="+mj-lt"/>
              <a:buAutoNum type="arabicPeriod"/>
            </a:pPr>
            <a:r>
              <a:rPr lang="en" sz="1800" dirty="0">
                <a:solidFill>
                  <a:srgbClr val="0070C0"/>
                </a:solidFill>
                <a:ea typeface="Open Sans"/>
                <a:cs typeface="Open Sans"/>
                <a:sym typeface="Open Sans"/>
              </a:rPr>
              <a:t>Every School Has Effective Teachers and Leaders</a:t>
            </a:r>
          </a:p>
          <a:p>
            <a:pPr marL="457200" lvl="0">
              <a:spcBef>
                <a:spcPts val="500"/>
              </a:spcBef>
              <a:spcAft>
                <a:spcPts val="600"/>
              </a:spcAft>
              <a:buClr>
                <a:srgbClr val="0070C0"/>
              </a:buClr>
              <a:buFont typeface="+mj-lt"/>
              <a:buAutoNum type="arabicPeriod"/>
            </a:pPr>
            <a:r>
              <a:rPr lang="en" sz="1800" dirty="0">
                <a:solidFill>
                  <a:srgbClr val="0070C0"/>
                </a:solidFill>
                <a:ea typeface="Open Sans"/>
                <a:cs typeface="Open Sans"/>
                <a:sym typeface="Open Sans"/>
              </a:rPr>
              <a:t>Every Community Effectively Uses a World-Class Data System to Improve Student Outcomes</a:t>
            </a:r>
            <a:endParaRPr lang="en-US" sz="1800" dirty="0">
              <a:solidFill>
                <a:srgbClr val="0070C0"/>
              </a:solidFill>
              <a:ea typeface="Open Sans"/>
              <a:cs typeface="Open Sans"/>
              <a:sym typeface="Open Sans"/>
            </a:endParaRPr>
          </a:p>
          <a:p>
            <a:pPr marL="457200">
              <a:spcBef>
                <a:spcPts val="500"/>
              </a:spcBef>
              <a:spcAft>
                <a:spcPts val="600"/>
              </a:spcAft>
              <a:buClr>
                <a:srgbClr val="0070C0"/>
              </a:buClr>
              <a:buFont typeface="+mj-lt"/>
              <a:buAutoNum type="arabicPeriod"/>
            </a:pPr>
            <a:r>
              <a:rPr lang="en-US" sz="1800" b="1" dirty="0">
                <a:solidFill>
                  <a:srgbClr val="0070C0"/>
                </a:solidFill>
              </a:rPr>
              <a:t>Every School and District is Rated “C” or Higher</a:t>
            </a:r>
            <a:r>
              <a:rPr lang="en-US" sz="1800" b="1" dirty="0"/>
              <a:t> </a:t>
            </a:r>
          </a:p>
          <a:p>
            <a:pPr>
              <a:tabLst/>
            </a:pPr>
            <a:endParaRPr lang="en-US" dirty="0"/>
          </a:p>
        </p:txBody>
      </p:sp>
    </p:spTree>
    <p:extLst>
      <p:ext uri="{BB962C8B-B14F-4D97-AF65-F5344CB8AC3E}">
        <p14:creationId xmlns:p14="http://schemas.microsoft.com/office/powerpoint/2010/main" val="68415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31531"/>
            <a:ext cx="8255250" cy="450443"/>
          </a:xfrm>
        </p:spPr>
        <p:txBody>
          <a:bodyPr/>
          <a:lstStyle/>
          <a:p>
            <a:r>
              <a:rPr lang="en-US" dirty="0"/>
              <a:t>Learning Targets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a:t>
            </a:fld>
            <a:endParaRPr lang="en" dirty="0"/>
          </a:p>
        </p:txBody>
      </p:sp>
      <p:sp>
        <p:nvSpPr>
          <p:cNvPr id="7" name="Text Placeholder 6"/>
          <p:cNvSpPr>
            <a:spLocks noGrp="1"/>
          </p:cNvSpPr>
          <p:nvPr>
            <p:ph type="body" sz="quarter" idx="14"/>
          </p:nvPr>
        </p:nvSpPr>
        <p:spPr>
          <a:xfrm>
            <a:off x="629920" y="890678"/>
            <a:ext cx="7937029" cy="3539082"/>
          </a:xfrm>
        </p:spPr>
        <p:txBody>
          <a:bodyPr/>
          <a:lstStyle/>
          <a:p>
            <a:pPr defTabSz="914400">
              <a:lnSpc>
                <a:spcPct val="150000"/>
              </a:lnSpc>
              <a:spcAft>
                <a:spcPts val="0"/>
              </a:spcAft>
              <a:buClrTx/>
              <a:buSzTx/>
              <a:tabLst/>
              <a:defRPr/>
            </a:pPr>
            <a:r>
              <a:rPr lang="en-US" kern="1200" dirty="0">
                <a:solidFill>
                  <a:srgbClr val="0070C0"/>
                </a:solidFill>
                <a:latin typeface="Calibri"/>
                <a:ea typeface="+mn-ea"/>
                <a:cs typeface="+mn-cs"/>
              </a:rPr>
              <a:t>To provide guidance for P16 implementation </a:t>
            </a:r>
          </a:p>
          <a:p>
            <a:pPr defTabSz="914400">
              <a:lnSpc>
                <a:spcPct val="150000"/>
              </a:lnSpc>
              <a:spcAft>
                <a:spcPts val="0"/>
              </a:spcAft>
              <a:buClrTx/>
              <a:buSzTx/>
              <a:tabLst/>
              <a:defRPr/>
            </a:pPr>
            <a:r>
              <a:rPr lang="en-US" kern="1200" dirty="0">
                <a:solidFill>
                  <a:srgbClr val="0070C0"/>
                </a:solidFill>
                <a:latin typeface="Calibri"/>
                <a:ea typeface="+mn-ea"/>
                <a:cs typeface="+mn-cs"/>
              </a:rPr>
              <a:t>To review </a:t>
            </a:r>
            <a:r>
              <a:rPr lang="en-US" b="1" u="sng" kern="1200" dirty="0">
                <a:solidFill>
                  <a:srgbClr val="0070C0"/>
                </a:solidFill>
                <a:latin typeface="Calibri"/>
                <a:ea typeface="+mn-ea"/>
                <a:cs typeface="+mn-cs"/>
              </a:rPr>
              <a:t>rules and regulations</a:t>
            </a:r>
            <a:r>
              <a:rPr lang="en-US" kern="1200" dirty="0">
                <a:solidFill>
                  <a:srgbClr val="0070C0"/>
                </a:solidFill>
                <a:latin typeface="Calibri"/>
                <a:ea typeface="+mn-ea"/>
                <a:cs typeface="+mn-cs"/>
              </a:rPr>
              <a:t> governing P16 Councils</a:t>
            </a:r>
          </a:p>
          <a:p>
            <a:pPr defTabSz="914400">
              <a:lnSpc>
                <a:spcPct val="150000"/>
              </a:lnSpc>
              <a:spcAft>
                <a:spcPts val="0"/>
              </a:spcAft>
              <a:buClrTx/>
              <a:buSzTx/>
              <a:tabLst/>
              <a:defRPr/>
            </a:pPr>
            <a:r>
              <a:rPr lang="en-US" kern="1200" dirty="0">
                <a:solidFill>
                  <a:srgbClr val="0070C0"/>
                </a:solidFill>
                <a:latin typeface="Calibri"/>
                <a:ea typeface="+mn-ea"/>
                <a:cs typeface="+mn-cs"/>
              </a:rPr>
              <a:t>To review the process for developing a P16 Council</a:t>
            </a:r>
          </a:p>
          <a:p>
            <a:pPr defTabSz="914400">
              <a:lnSpc>
                <a:spcPct val="150000"/>
              </a:lnSpc>
              <a:spcAft>
                <a:spcPts val="0"/>
              </a:spcAft>
              <a:buClrTx/>
              <a:buSzTx/>
              <a:tabLst/>
              <a:defRPr/>
            </a:pPr>
            <a:r>
              <a:rPr lang="en-US" kern="1200" dirty="0">
                <a:solidFill>
                  <a:srgbClr val="0070C0"/>
                </a:solidFill>
                <a:latin typeface="Calibri"/>
                <a:ea typeface="+mn-ea"/>
                <a:cs typeface="+mn-cs"/>
              </a:rPr>
              <a:t>To provide context on </a:t>
            </a:r>
            <a:r>
              <a:rPr lang="en-US" b="1" u="sng" kern="1200" dirty="0">
                <a:solidFill>
                  <a:srgbClr val="0070C0"/>
                </a:solidFill>
                <a:latin typeface="Calibri"/>
                <a:ea typeface="+mn-ea"/>
                <a:cs typeface="+mn-cs"/>
              </a:rPr>
              <a:t>roles and responsibilities</a:t>
            </a:r>
            <a:r>
              <a:rPr lang="en-US" kern="1200" dirty="0">
                <a:solidFill>
                  <a:srgbClr val="0070C0"/>
                </a:solidFill>
                <a:latin typeface="Calibri"/>
                <a:ea typeface="+mn-ea"/>
                <a:cs typeface="+mn-cs"/>
              </a:rPr>
              <a:t> of the school district/school administration and  P16 Council</a:t>
            </a:r>
          </a:p>
          <a:p>
            <a:pPr defTabSz="914400">
              <a:lnSpc>
                <a:spcPct val="150000"/>
              </a:lnSpc>
              <a:spcAft>
                <a:spcPts val="0"/>
              </a:spcAft>
              <a:buClrTx/>
              <a:buSzTx/>
              <a:tabLst/>
              <a:defRPr/>
            </a:pPr>
            <a:endParaRPr lang="en-US" sz="2000" kern="1200" dirty="0">
              <a:solidFill>
                <a:srgbClr val="0070C0"/>
              </a:solidFill>
              <a:latin typeface="Calibri"/>
              <a:ea typeface="+mn-ea"/>
              <a:cs typeface="+mn-cs"/>
            </a:endParaRPr>
          </a:p>
          <a:p>
            <a:pPr marL="0" lvl="0" indent="0" defTabSz="914400">
              <a:lnSpc>
                <a:spcPct val="100000"/>
              </a:lnSpc>
              <a:spcAft>
                <a:spcPts val="0"/>
              </a:spcAft>
              <a:buClrTx/>
              <a:buSzTx/>
              <a:buNone/>
              <a:tabLst/>
              <a:defRPr/>
            </a:pPr>
            <a:endParaRPr lang="en-US" sz="2000" kern="1200" dirty="0">
              <a:solidFill>
                <a:srgbClr val="0070C0"/>
              </a:solidFill>
              <a:latin typeface="Calibri"/>
              <a:ea typeface="+mn-ea"/>
              <a:cs typeface="+mn-cs"/>
            </a:endParaRPr>
          </a:p>
          <a:p>
            <a:pPr marL="0" lvl="0" indent="0" defTabSz="914400">
              <a:lnSpc>
                <a:spcPct val="100000"/>
              </a:lnSpc>
              <a:spcAft>
                <a:spcPts val="0"/>
              </a:spcAft>
              <a:buClrTx/>
              <a:buSzTx/>
              <a:buNone/>
              <a:tabLst/>
              <a:defRPr/>
            </a:pPr>
            <a:endParaRPr lang="en-US" sz="2000" kern="1200" dirty="0">
              <a:solidFill>
                <a:prstClr val="black"/>
              </a:solidFill>
              <a:latin typeface="Calibri"/>
              <a:ea typeface="+mn-ea"/>
              <a:cs typeface="+mn-cs"/>
            </a:endParaRPr>
          </a:p>
          <a:p>
            <a:endParaRPr lang="en-US" dirty="0">
              <a:solidFill>
                <a:srgbClr val="0070C0"/>
              </a:solidFill>
            </a:endParaRPr>
          </a:p>
          <a:p>
            <a:endParaRPr lang="en-US" dirty="0"/>
          </a:p>
          <a:p>
            <a:pPr>
              <a:tabLst/>
            </a:pPr>
            <a:endParaRPr lang="en-US" dirty="0"/>
          </a:p>
        </p:txBody>
      </p:sp>
    </p:spTree>
    <p:extLst>
      <p:ext uri="{BB962C8B-B14F-4D97-AF65-F5344CB8AC3E}">
        <p14:creationId xmlns:p14="http://schemas.microsoft.com/office/powerpoint/2010/main" val="120669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P16 Overview</a:t>
            </a:r>
          </a:p>
        </p:txBody>
      </p:sp>
      <p:sp>
        <p:nvSpPr>
          <p:cNvPr id="3" name="Text Placeholder 2"/>
          <p:cNvSpPr>
            <a:spLocks noGrp="1"/>
          </p:cNvSpPr>
          <p:nvPr>
            <p:ph type="body" sz="quarter" idx="14"/>
          </p:nvPr>
        </p:nvSpPr>
        <p:spPr>
          <a:xfrm>
            <a:off x="311700" y="747791"/>
            <a:ext cx="8294915" cy="3764248"/>
          </a:xfrm>
        </p:spPr>
        <p:txBody>
          <a:bodyPr/>
          <a:lstStyle/>
          <a:p>
            <a:r>
              <a:rPr lang="en-US" altLang="en-US" sz="2000" dirty="0">
                <a:latin typeface="Arial" charset="0"/>
                <a:ea typeface="ＭＳ Ｐゴシック" charset="-128"/>
                <a:cs typeface="Arial" charset="0"/>
              </a:rPr>
              <a:t>P-16 stands for Pre-Kindergarten through higher education (or year 16 of education)</a:t>
            </a:r>
          </a:p>
          <a:p>
            <a:r>
              <a:rPr lang="en-US" altLang="en-US" sz="2000" dirty="0">
                <a:latin typeface="Arial" charset="0"/>
                <a:ea typeface="ＭＳ Ｐゴシック" charset="-128"/>
                <a:cs typeface="Arial" charset="0"/>
              </a:rPr>
              <a:t>P-16 Councils are </a:t>
            </a:r>
            <a:r>
              <a:rPr lang="en-US" altLang="en-US" sz="2000" b="1" dirty="0">
                <a:solidFill>
                  <a:srgbClr val="FF0000"/>
                </a:solidFill>
                <a:latin typeface="Arial" charset="0"/>
                <a:ea typeface="ＭＳ Ｐゴシック" charset="-128"/>
                <a:cs typeface="Arial" charset="0"/>
              </a:rPr>
              <a:t>INDEPENDENT</a:t>
            </a:r>
            <a:r>
              <a:rPr lang="en-US" altLang="en-US" sz="2000" dirty="0">
                <a:latin typeface="Arial" charset="0"/>
                <a:ea typeface="ＭＳ Ｐゴシック" charset="-128"/>
                <a:cs typeface="Arial" charset="0"/>
              </a:rPr>
              <a:t> groups made up of community members, leaders, and educators</a:t>
            </a:r>
          </a:p>
          <a:p>
            <a:r>
              <a:rPr lang="en-US" altLang="en-US" sz="2000" dirty="0">
                <a:latin typeface="Arial" charset="0"/>
                <a:ea typeface="ＭＳ Ｐゴシック" charset="-128"/>
                <a:cs typeface="Arial" charset="0"/>
              </a:rPr>
              <a:t>P-16 Councils </a:t>
            </a:r>
            <a:r>
              <a:rPr lang="en-US" altLang="en-US" sz="2000" b="1" u="sng" dirty="0">
                <a:latin typeface="Arial" charset="0"/>
                <a:ea typeface="ＭＳ Ｐゴシック" charset="-128"/>
                <a:cs typeface="Arial" charset="0"/>
              </a:rPr>
              <a:t>examine</a:t>
            </a:r>
            <a:r>
              <a:rPr lang="en-US" altLang="en-US" sz="2000" dirty="0">
                <a:latin typeface="Arial" charset="0"/>
                <a:ea typeface="ＭＳ Ｐゴシック" charset="-128"/>
                <a:cs typeface="Arial" charset="0"/>
              </a:rPr>
              <a:t> policies and </a:t>
            </a:r>
            <a:r>
              <a:rPr lang="en-US" altLang="en-US" sz="2000" b="1" u="sng" dirty="0">
                <a:latin typeface="Arial" charset="0"/>
                <a:ea typeface="ＭＳ Ｐゴシック" charset="-128"/>
                <a:cs typeface="Arial" charset="0"/>
              </a:rPr>
              <a:t>suggests</a:t>
            </a:r>
            <a:r>
              <a:rPr lang="en-US" altLang="en-US" sz="2000" dirty="0">
                <a:latin typeface="Arial" charset="0"/>
                <a:ea typeface="ＭＳ Ｐゴシック" charset="-128"/>
                <a:cs typeface="Arial" charset="0"/>
              </a:rPr>
              <a:t> actions to the school district or school administration </a:t>
            </a:r>
          </a:p>
          <a:p>
            <a:r>
              <a:rPr lang="en-US" altLang="en-US" sz="2000" dirty="0">
                <a:latin typeface="Arial" charset="0"/>
                <a:ea typeface="ＭＳ Ｐゴシック" charset="-128"/>
                <a:cs typeface="Arial" charset="0"/>
              </a:rPr>
              <a:t>P-16 Councils are created based on governance by </a:t>
            </a:r>
            <a:r>
              <a:rPr lang="en-US" altLang="en-US" sz="2000" b="1" u="sng" dirty="0">
                <a:latin typeface="Arial" charset="0"/>
                <a:ea typeface="ＭＳ Ｐゴシック" charset="-128"/>
                <a:cs typeface="Arial" charset="0"/>
              </a:rPr>
              <a:t>state law</a:t>
            </a:r>
            <a:r>
              <a:rPr lang="en-US" altLang="en-US" sz="2000" b="1" dirty="0">
                <a:latin typeface="Arial" charset="0"/>
                <a:ea typeface="ＭＳ Ｐゴシック" charset="-128"/>
                <a:cs typeface="Arial" charset="0"/>
              </a:rPr>
              <a:t> </a:t>
            </a:r>
            <a:r>
              <a:rPr lang="en-US" altLang="en-US" sz="2000" dirty="0">
                <a:latin typeface="Arial" charset="0"/>
                <a:ea typeface="ＭＳ Ｐゴシック" charset="-128"/>
                <a:cs typeface="Arial" charset="0"/>
              </a:rPr>
              <a:t>and </a:t>
            </a:r>
            <a:r>
              <a:rPr lang="en-US" altLang="en-US" sz="2000" b="1" u="sng" dirty="0">
                <a:latin typeface="Arial" charset="0"/>
                <a:ea typeface="ＭＳ Ｐゴシック" charset="-128"/>
                <a:cs typeface="Arial" charset="0"/>
              </a:rPr>
              <a:t>MS Public School Accountability Standards</a:t>
            </a:r>
          </a:p>
        </p:txBody>
      </p:sp>
      <p:sp>
        <p:nvSpPr>
          <p:cNvPr id="4" name="Slide Number Placeholder 3"/>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61026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Getting Started</a:t>
            </a:r>
          </a:p>
        </p:txBody>
      </p:sp>
      <p:sp>
        <p:nvSpPr>
          <p:cNvPr id="3" name="Text Placeholder 2"/>
          <p:cNvSpPr>
            <a:spLocks noGrp="1"/>
          </p:cNvSpPr>
          <p:nvPr>
            <p:ph type="body" sz="quarter" idx="14"/>
          </p:nvPr>
        </p:nvSpPr>
        <p:spPr>
          <a:xfrm>
            <a:off x="272035" y="822741"/>
            <a:ext cx="8294915" cy="3674308"/>
          </a:xfrm>
        </p:spPr>
        <p:txBody>
          <a:bodyPr/>
          <a:lstStyle/>
          <a:p>
            <a:pPr marL="0" indent="0" algn="ctr">
              <a:buNone/>
            </a:pPr>
            <a:r>
              <a:rPr lang="en-US" altLang="en-US" dirty="0">
                <a:latin typeface="Arial" charset="0"/>
                <a:ea typeface="ＭＳ Ｐゴシック" charset="-128"/>
                <a:cs typeface="Arial" charset="0"/>
              </a:rPr>
              <a:t>Where is your school/district in the process of implementing a P16 Community Engagement Council?</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dirty="0"/>
          </a:p>
        </p:txBody>
      </p:sp>
      <p:graphicFrame>
        <p:nvGraphicFramePr>
          <p:cNvPr id="8" name="Table 7"/>
          <p:cNvGraphicFramePr>
            <a:graphicFrameLocks noGrp="1"/>
          </p:cNvGraphicFramePr>
          <p:nvPr>
            <p:extLst>
              <p:ext uri="{D42A27DB-BD31-4B8C-83A1-F6EECF244321}">
                <p14:modId xmlns:p14="http://schemas.microsoft.com/office/powerpoint/2010/main" val="3012840344"/>
              </p:ext>
            </p:extLst>
          </p:nvPr>
        </p:nvGraphicFramePr>
        <p:xfrm>
          <a:off x="509663" y="2228034"/>
          <a:ext cx="7971420" cy="1028180"/>
        </p:xfrm>
        <a:graphic>
          <a:graphicData uri="http://schemas.openxmlformats.org/drawingml/2006/table">
            <a:tbl>
              <a:tblPr firstRow="1" bandRow="1">
                <a:tableStyleId>{D7AC3CCA-C797-4891-BE02-D94E43425B78}</a:tableStyleId>
              </a:tblPr>
              <a:tblGrid>
                <a:gridCol w="1604887">
                  <a:extLst>
                    <a:ext uri="{9D8B030D-6E8A-4147-A177-3AD203B41FA5}">
                      <a16:colId xmlns:a16="http://schemas.microsoft.com/office/drawing/2014/main" val="20000"/>
                    </a:ext>
                  </a:extLst>
                </a:gridCol>
                <a:gridCol w="2023110">
                  <a:extLst>
                    <a:ext uri="{9D8B030D-6E8A-4147-A177-3AD203B41FA5}">
                      <a16:colId xmlns:a16="http://schemas.microsoft.com/office/drawing/2014/main" val="20001"/>
                    </a:ext>
                  </a:extLst>
                </a:gridCol>
                <a:gridCol w="2350568">
                  <a:extLst>
                    <a:ext uri="{9D8B030D-6E8A-4147-A177-3AD203B41FA5}">
                      <a16:colId xmlns:a16="http://schemas.microsoft.com/office/drawing/2014/main" val="20002"/>
                    </a:ext>
                  </a:extLst>
                </a:gridCol>
                <a:gridCol w="1992855">
                  <a:extLst>
                    <a:ext uri="{9D8B030D-6E8A-4147-A177-3AD203B41FA5}">
                      <a16:colId xmlns:a16="http://schemas.microsoft.com/office/drawing/2014/main" val="20003"/>
                    </a:ext>
                  </a:extLst>
                </a:gridCol>
              </a:tblGrid>
              <a:tr h="455205">
                <a:tc>
                  <a:txBody>
                    <a:bodyPr/>
                    <a:lstStyle/>
                    <a:p>
                      <a:r>
                        <a:rPr lang="en-US" b="1" dirty="0">
                          <a:solidFill>
                            <a:srgbClr val="002060"/>
                          </a:solidFill>
                        </a:rPr>
                        <a:t>No</a:t>
                      </a:r>
                      <a:r>
                        <a:rPr lang="en-US" b="1" baseline="0" dirty="0">
                          <a:solidFill>
                            <a:srgbClr val="002060"/>
                          </a:solidFill>
                        </a:rPr>
                        <a:t> Development</a:t>
                      </a:r>
                      <a:endParaRPr lang="en-US" b="1" dirty="0">
                        <a:solidFill>
                          <a:schemeClr val="accent6">
                            <a:lumMod val="50000"/>
                          </a:schemeClr>
                        </a:solidFill>
                      </a:endParaRPr>
                    </a:p>
                  </a:txBody>
                  <a:tcPr/>
                </a:tc>
                <a:tc>
                  <a:txBody>
                    <a:bodyPr/>
                    <a:lstStyle/>
                    <a:p>
                      <a:r>
                        <a:rPr lang="en-US" dirty="0">
                          <a:solidFill>
                            <a:schemeClr val="accent6">
                              <a:lumMod val="50000"/>
                            </a:schemeClr>
                          </a:solidFill>
                        </a:rPr>
                        <a:t>Beginning</a:t>
                      </a:r>
                      <a:r>
                        <a:rPr lang="en-US" baseline="0" dirty="0">
                          <a:solidFill>
                            <a:schemeClr val="accent6">
                              <a:lumMod val="50000"/>
                            </a:schemeClr>
                          </a:solidFill>
                        </a:rPr>
                        <a:t> </a:t>
                      </a:r>
                      <a:endParaRPr lang="en-US" dirty="0">
                        <a:solidFill>
                          <a:schemeClr val="accent6">
                            <a:lumMod val="50000"/>
                          </a:schemeClr>
                        </a:solidFill>
                      </a:endParaRPr>
                    </a:p>
                  </a:txBody>
                  <a:tcPr/>
                </a:tc>
                <a:tc>
                  <a:txBody>
                    <a:bodyPr/>
                    <a:lstStyle/>
                    <a:p>
                      <a:r>
                        <a:rPr lang="en-US" dirty="0">
                          <a:solidFill>
                            <a:schemeClr val="accent6">
                              <a:lumMod val="50000"/>
                            </a:schemeClr>
                          </a:solidFill>
                        </a:rPr>
                        <a:t>Emerging</a:t>
                      </a:r>
                    </a:p>
                  </a:txBody>
                  <a:tcPr/>
                </a:tc>
                <a:tc>
                  <a:txBody>
                    <a:bodyPr/>
                    <a:lstStyle/>
                    <a:p>
                      <a:r>
                        <a:rPr lang="en-US" b="1" dirty="0">
                          <a:solidFill>
                            <a:schemeClr val="accent6">
                              <a:lumMod val="50000"/>
                            </a:schemeClr>
                          </a:solidFill>
                        </a:rPr>
                        <a:t>Fully</a:t>
                      </a:r>
                      <a:r>
                        <a:rPr lang="en-US" b="1" baseline="0" dirty="0">
                          <a:solidFill>
                            <a:schemeClr val="accent6">
                              <a:lumMod val="50000"/>
                            </a:schemeClr>
                          </a:solidFill>
                        </a:rPr>
                        <a:t> Implemented</a:t>
                      </a:r>
                      <a:endParaRPr lang="en-US" b="1" dirty="0">
                        <a:solidFill>
                          <a:schemeClr val="accent6">
                            <a:lumMod val="50000"/>
                          </a:schemeClr>
                        </a:solidFill>
                      </a:endParaRPr>
                    </a:p>
                  </a:txBody>
                  <a:tcPr/>
                </a:tc>
                <a:extLst>
                  <a:ext uri="{0D108BD9-81ED-4DB2-BD59-A6C34878D82A}">
                    <a16:rowId xmlns:a16="http://schemas.microsoft.com/office/drawing/2014/main" val="10000"/>
                  </a:ext>
                </a:extLst>
              </a:tr>
              <a:tr h="572975">
                <a:tc>
                  <a:txBody>
                    <a:bodyPr/>
                    <a:lstStyle/>
                    <a:p>
                      <a:endParaRPr lang="en-US" b="1" dirty="0">
                        <a:solidFill>
                          <a:schemeClr val="accent6">
                            <a:lumMod val="50000"/>
                          </a:schemeClr>
                        </a:solidFill>
                      </a:endParaRPr>
                    </a:p>
                  </a:txBody>
                  <a:tcPr/>
                </a:tc>
                <a:tc>
                  <a:txBody>
                    <a:bodyPr/>
                    <a:lstStyle/>
                    <a:p>
                      <a:r>
                        <a:rPr lang="en-US" b="1" dirty="0">
                          <a:solidFill>
                            <a:schemeClr val="accent6">
                              <a:lumMod val="50000"/>
                            </a:schemeClr>
                          </a:solidFill>
                        </a:rPr>
                        <a:t>Initial Conversation</a:t>
                      </a:r>
                    </a:p>
                  </a:txBody>
                  <a:tcPr/>
                </a:tc>
                <a:tc>
                  <a:txBody>
                    <a:bodyPr/>
                    <a:lstStyle/>
                    <a:p>
                      <a:r>
                        <a:rPr lang="en-US" b="1" dirty="0">
                          <a:solidFill>
                            <a:schemeClr val="accent6">
                              <a:lumMod val="50000"/>
                            </a:schemeClr>
                          </a:solidFill>
                        </a:rPr>
                        <a:t>Selection</a:t>
                      </a:r>
                      <a:r>
                        <a:rPr lang="en-US" b="1" baseline="0" dirty="0">
                          <a:solidFill>
                            <a:schemeClr val="accent6">
                              <a:lumMod val="50000"/>
                            </a:schemeClr>
                          </a:solidFill>
                        </a:rPr>
                        <a:t> of Members</a:t>
                      </a:r>
                      <a:endParaRPr lang="en-US" b="1" dirty="0">
                        <a:solidFill>
                          <a:schemeClr val="accent6">
                            <a:lumMod val="50000"/>
                          </a:schemeClr>
                        </a:solidFill>
                      </a:endParaRPr>
                    </a:p>
                  </a:txBody>
                  <a:tcPr/>
                </a:tc>
                <a:tc>
                  <a:txBody>
                    <a:bodyPr/>
                    <a:lstStyle/>
                    <a:p>
                      <a:r>
                        <a:rPr lang="en-US" b="1" dirty="0">
                          <a:solidFill>
                            <a:schemeClr val="accent6">
                              <a:lumMod val="50000"/>
                            </a:schemeClr>
                          </a:solidFill>
                        </a:rPr>
                        <a:t>Active</a:t>
                      </a:r>
                      <a:r>
                        <a:rPr lang="en-US" b="1" baseline="0" dirty="0">
                          <a:solidFill>
                            <a:schemeClr val="accent6">
                              <a:lumMod val="50000"/>
                            </a:schemeClr>
                          </a:solidFill>
                        </a:rPr>
                        <a:t> P16 Council</a:t>
                      </a:r>
                      <a:endParaRPr lang="en-US" b="1" dirty="0">
                        <a:solidFill>
                          <a:schemeClr val="accent6">
                            <a:lumMod val="50000"/>
                          </a:schemeClr>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712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400" dirty="0"/>
              <a:t>P16 Community Engagement Council Implementation</a:t>
            </a:r>
          </a:p>
        </p:txBody>
      </p:sp>
      <p:sp>
        <p:nvSpPr>
          <p:cNvPr id="3" name="Text Placeholder 2"/>
          <p:cNvSpPr>
            <a:spLocks noGrp="1"/>
          </p:cNvSpPr>
          <p:nvPr>
            <p:ph type="body" sz="quarter" idx="14"/>
          </p:nvPr>
        </p:nvSpPr>
        <p:spPr>
          <a:xfrm>
            <a:off x="311700" y="777771"/>
            <a:ext cx="8294915" cy="3734268"/>
          </a:xfrm>
        </p:spPr>
        <p:txBody>
          <a:bodyPr/>
          <a:lstStyle/>
          <a:p>
            <a:r>
              <a:rPr lang="en-US" altLang="en-US" sz="1800" dirty="0">
                <a:latin typeface="Arial" charset="0"/>
                <a:ea typeface="MS PGothic" charset="-128"/>
              </a:rPr>
              <a:t>A school district that has been designated as Failing (F) as defined by the State Board of Education shall establish a community-based pre-kindergarten through higher education (P16) Council. </a:t>
            </a:r>
            <a:r>
              <a:rPr lang="en-US" altLang="en-US" sz="1800" b="1" i="1" dirty="0">
                <a:latin typeface="Arial" charset="0"/>
                <a:ea typeface="MS PGothic" charset="-128"/>
              </a:rPr>
              <a:t>{MS Code § 37- 7-337} and {MS Code § 37-18-5(4)} </a:t>
            </a:r>
          </a:p>
          <a:p>
            <a:r>
              <a:rPr lang="en-US" altLang="en-US" sz="1800" dirty="0">
                <a:latin typeface="Arial" charset="0"/>
                <a:ea typeface="MS PGothic" charset="-128"/>
              </a:rPr>
              <a:t>A district and/or school designated as a D or F shall establish a community-based pre-kindergarten through higher education (P16) Council.  </a:t>
            </a:r>
          </a:p>
          <a:p>
            <a:pPr marL="922338" indent="-334963">
              <a:buFont typeface="Wingdings" charset="2"/>
              <a:buChar char="Ø"/>
            </a:pPr>
            <a:r>
              <a:rPr lang="en-US" altLang="en-US" sz="1800" dirty="0">
                <a:latin typeface="Arial" charset="0"/>
                <a:ea typeface="MS PGothic" charset="-128"/>
              </a:rPr>
              <a:t>MS Public School Accountability Standards (Process Standard 12, 12.1 and 12.2)</a:t>
            </a:r>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56276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400" dirty="0"/>
              <a:t>P16 Community Engagement Council Implementation</a:t>
            </a:r>
          </a:p>
        </p:txBody>
      </p:sp>
      <p:sp>
        <p:nvSpPr>
          <p:cNvPr id="3" name="Text Placeholder 2"/>
          <p:cNvSpPr>
            <a:spLocks noGrp="1"/>
          </p:cNvSpPr>
          <p:nvPr>
            <p:ph type="body" sz="quarter" idx="14"/>
          </p:nvPr>
        </p:nvSpPr>
        <p:spPr>
          <a:xfrm>
            <a:off x="670561" y="915810"/>
            <a:ext cx="7335520" cy="331187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a:t>P16 Council- What works best for me</a:t>
            </a:r>
            <a:r>
              <a:rPr lang="en-US" b="1" dirty="0"/>
              <a:t>?</a:t>
            </a:r>
          </a:p>
          <a:p>
            <a:pPr marL="0" marR="0" lvl="0" indent="0" defTabSz="914400" eaLnBrk="1" fontAlgn="auto" latinLnBrk="0" hangingPunct="1">
              <a:lnSpc>
                <a:spcPct val="100000"/>
              </a:lnSpc>
              <a:spcBef>
                <a:spcPts val="0"/>
              </a:spcBef>
              <a:spcAft>
                <a:spcPts val="0"/>
              </a:spcAft>
              <a:buClrTx/>
              <a:buSzTx/>
              <a:buFontTx/>
              <a:buNone/>
              <a:tabLst/>
              <a:defRPr/>
            </a:pPr>
            <a:endParaRPr lang="en-US" b="1" u="sng" dirty="0"/>
          </a:p>
          <a:p>
            <a:pPr marL="922338" marR="0" lvl="0" indent="-334963" defTabSz="914400" eaLnBrk="1" fontAlgn="auto" latinLnBrk="0" hangingPunct="1">
              <a:lnSpc>
                <a:spcPct val="100000"/>
              </a:lnSpc>
              <a:spcBef>
                <a:spcPts val="0"/>
              </a:spcBef>
              <a:spcAft>
                <a:spcPts val="0"/>
              </a:spcAft>
              <a:buClrTx/>
              <a:buSzTx/>
              <a:buFont typeface="Wingdings" charset="2"/>
              <a:buChar char="Ø"/>
              <a:tabLst/>
              <a:defRPr/>
            </a:pPr>
            <a:r>
              <a:rPr lang="en-US" dirty="0"/>
              <a:t>School</a:t>
            </a:r>
          </a:p>
          <a:p>
            <a:pPr marL="922338" lvl="6" indent="-334963">
              <a:lnSpc>
                <a:spcPct val="100000"/>
              </a:lnSpc>
              <a:spcAft>
                <a:spcPts val="0"/>
              </a:spcAft>
              <a:buClrTx/>
              <a:buFont typeface="Wingdings" charset="2"/>
              <a:buChar char="Ø"/>
            </a:pPr>
            <a:endParaRPr lang="en-US" dirty="0"/>
          </a:p>
          <a:p>
            <a:pPr marL="922338" lvl="6" indent="-334963">
              <a:lnSpc>
                <a:spcPct val="100000"/>
              </a:lnSpc>
              <a:spcAft>
                <a:spcPts val="0"/>
              </a:spcAft>
              <a:buClrTx/>
              <a:buFont typeface="Wingdings" charset="2"/>
              <a:buChar char="Ø"/>
            </a:pPr>
            <a:endParaRPr lang="en-US" dirty="0"/>
          </a:p>
          <a:p>
            <a:pPr marL="922338" marR="0" lvl="0" indent="-334963" defTabSz="914400" eaLnBrk="1" fontAlgn="auto" latinLnBrk="0" hangingPunct="1">
              <a:lnSpc>
                <a:spcPct val="100000"/>
              </a:lnSpc>
              <a:spcBef>
                <a:spcPts val="0"/>
              </a:spcBef>
              <a:spcAft>
                <a:spcPts val="0"/>
              </a:spcAft>
              <a:buClrTx/>
              <a:buSzTx/>
              <a:buFont typeface="Wingdings" charset="2"/>
              <a:buChar char="Ø"/>
              <a:tabLst/>
              <a:defRPr/>
            </a:pPr>
            <a:r>
              <a:rPr lang="en-US" dirty="0"/>
              <a:t>District</a:t>
            </a:r>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96309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P16 Development Process </a:t>
            </a:r>
            <a:r>
              <a:rPr lang="mr-IN" dirty="0"/>
              <a:t>–</a:t>
            </a:r>
            <a:r>
              <a:rPr lang="en-US" dirty="0"/>
              <a:t> Overview </a:t>
            </a:r>
          </a:p>
        </p:txBody>
      </p:sp>
      <p:sp>
        <p:nvSpPr>
          <p:cNvPr id="3" name="Text Placeholder 2"/>
          <p:cNvSpPr>
            <a:spLocks noGrp="1"/>
          </p:cNvSpPr>
          <p:nvPr>
            <p:ph type="body" sz="quarter" idx="14"/>
          </p:nvPr>
        </p:nvSpPr>
        <p:spPr>
          <a:xfrm>
            <a:off x="364212" y="838110"/>
            <a:ext cx="8294915" cy="3703910"/>
          </a:xfrm>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dirty="0"/>
          </a:p>
        </p:txBody>
      </p:sp>
      <p:graphicFrame>
        <p:nvGraphicFramePr>
          <p:cNvPr id="5" name="Table 4"/>
          <p:cNvGraphicFramePr>
            <a:graphicFrameLocks noGrp="1"/>
          </p:cNvGraphicFramePr>
          <p:nvPr>
            <p:extLst>
              <p:ext uri="{D42A27DB-BD31-4B8C-83A1-F6EECF244321}">
                <p14:modId xmlns:p14="http://schemas.microsoft.com/office/powerpoint/2010/main" val="246220784"/>
              </p:ext>
            </p:extLst>
          </p:nvPr>
        </p:nvGraphicFramePr>
        <p:xfrm>
          <a:off x="578426" y="838110"/>
          <a:ext cx="7866486" cy="3657600"/>
        </p:xfrm>
        <a:graphic>
          <a:graphicData uri="http://schemas.openxmlformats.org/drawingml/2006/table">
            <a:tbl>
              <a:tblPr firstRow="1" bandRow="1">
                <a:tableStyleId>{93296810-A885-4BE3-A3E7-6D5BEEA58F35}</a:tableStyleId>
              </a:tblPr>
              <a:tblGrid>
                <a:gridCol w="2622162">
                  <a:extLst>
                    <a:ext uri="{9D8B030D-6E8A-4147-A177-3AD203B41FA5}">
                      <a16:colId xmlns:a16="http://schemas.microsoft.com/office/drawing/2014/main" val="20000"/>
                    </a:ext>
                  </a:extLst>
                </a:gridCol>
                <a:gridCol w="2622162">
                  <a:extLst>
                    <a:ext uri="{9D8B030D-6E8A-4147-A177-3AD203B41FA5}">
                      <a16:colId xmlns:a16="http://schemas.microsoft.com/office/drawing/2014/main" val="20001"/>
                    </a:ext>
                  </a:extLst>
                </a:gridCol>
                <a:gridCol w="2622162">
                  <a:extLst>
                    <a:ext uri="{9D8B030D-6E8A-4147-A177-3AD203B41FA5}">
                      <a16:colId xmlns:a16="http://schemas.microsoft.com/office/drawing/2014/main" val="20002"/>
                    </a:ext>
                  </a:extLst>
                </a:gridCol>
              </a:tblGrid>
              <a:tr h="629587">
                <a:tc>
                  <a:txBody>
                    <a:bodyPr/>
                    <a:lstStyle/>
                    <a:p>
                      <a:r>
                        <a:rPr lang="en-US" sz="1800" dirty="0"/>
                        <a:t>Stage</a:t>
                      </a:r>
                      <a:r>
                        <a:rPr lang="en-US" sz="1800" baseline="0" dirty="0"/>
                        <a:t> I: P16 Initiators’ Meeting</a:t>
                      </a:r>
                      <a:endParaRPr lang="en-US" sz="1800" dirty="0"/>
                    </a:p>
                  </a:txBody>
                  <a:tcPr/>
                </a:tc>
                <a:tc>
                  <a:txBody>
                    <a:bodyPr/>
                    <a:lstStyle/>
                    <a:p>
                      <a:r>
                        <a:rPr lang="en-US" sz="1800" dirty="0"/>
                        <a:t>Stage 2: P16 Selection Meeting</a:t>
                      </a:r>
                    </a:p>
                  </a:txBody>
                  <a:tcPr/>
                </a:tc>
                <a:tc>
                  <a:txBody>
                    <a:bodyPr/>
                    <a:lstStyle/>
                    <a:p>
                      <a:r>
                        <a:rPr lang="en-US" sz="1800" dirty="0"/>
                        <a:t>Stage</a:t>
                      </a:r>
                      <a:r>
                        <a:rPr lang="en-US" sz="1800" baseline="0" dirty="0"/>
                        <a:t> 3: P16 Formation Meeting</a:t>
                      </a:r>
                      <a:endParaRPr lang="en-US" sz="1800" dirty="0"/>
                    </a:p>
                  </a:txBody>
                  <a:tcPr/>
                </a:tc>
                <a:extLst>
                  <a:ext uri="{0D108BD9-81ED-4DB2-BD59-A6C34878D82A}">
                    <a16:rowId xmlns:a16="http://schemas.microsoft.com/office/drawing/2014/main" val="10000"/>
                  </a:ext>
                </a:extLst>
              </a:tr>
              <a:tr h="29980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None/>
                        <a:tabLst/>
                        <a:defRPr/>
                      </a:pP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09666">
                <a:tc>
                  <a:txBody>
                    <a:bodyPr/>
                    <a:lstStyle/>
                    <a:p>
                      <a:pPr marL="285750" indent="-285750">
                        <a:buFont typeface="Wingdings" charset="2"/>
                        <a:buChar char="q"/>
                      </a:pPr>
                      <a:r>
                        <a:rPr lang="en-US" dirty="0"/>
                        <a:t>District and Community</a:t>
                      </a:r>
                      <a:r>
                        <a:rPr lang="en-US" baseline="0" dirty="0"/>
                        <a:t> Representatives Meet</a:t>
                      </a:r>
                      <a:endParaRPr lang="en-US" dirty="0"/>
                    </a:p>
                  </a:txBody>
                  <a:tcPr/>
                </a:tc>
                <a:tc>
                  <a:txBody>
                    <a:bodyPr/>
                    <a:lstStyle/>
                    <a:p>
                      <a:pPr marL="285750" indent="-285750">
                        <a:buFont typeface="Wingdings" charset="2"/>
                        <a:buChar char="q"/>
                      </a:pPr>
                      <a:r>
                        <a:rPr lang="en-US" dirty="0"/>
                        <a:t>Community</a:t>
                      </a:r>
                      <a:r>
                        <a:rPr lang="en-US" baseline="0" dirty="0"/>
                        <a:t> Members from all P16 categories meet together</a:t>
                      </a:r>
                      <a:endParaRPr lang="en-US" dirty="0"/>
                    </a:p>
                  </a:txBody>
                  <a:tcPr/>
                </a:tc>
                <a:tc>
                  <a:txBody>
                    <a:bodyPr/>
                    <a:lstStyle/>
                    <a:p>
                      <a:pPr marL="285750" indent="-285750">
                        <a:buFont typeface="Wingdings" charset="2"/>
                        <a:buChar char="q"/>
                      </a:pPr>
                      <a:r>
                        <a:rPr lang="en-US" dirty="0"/>
                        <a:t>Category</a:t>
                      </a:r>
                      <a:r>
                        <a:rPr lang="en-US" baseline="0" dirty="0"/>
                        <a:t> representatives meet as newly independent P16 council</a:t>
                      </a:r>
                      <a:endParaRPr lang="en-US" dirty="0"/>
                    </a:p>
                  </a:txBody>
                  <a:tcPr/>
                </a:tc>
                <a:extLst>
                  <a:ext uri="{0D108BD9-81ED-4DB2-BD59-A6C34878D82A}">
                    <a16:rowId xmlns:a16="http://schemas.microsoft.com/office/drawing/2014/main" val="10002"/>
                  </a:ext>
                </a:extLst>
              </a:tr>
              <a:tr h="509666">
                <a:tc>
                  <a:txBody>
                    <a:bodyPr/>
                    <a:lstStyle/>
                    <a:p>
                      <a:pPr marL="285750" indent="-285750">
                        <a:buFont typeface="Wingdings" charset="2"/>
                        <a:buChar char="q"/>
                      </a:pPr>
                      <a:r>
                        <a:rPr lang="en-US" dirty="0"/>
                        <a:t>P16 Mission Statement Developed</a:t>
                      </a:r>
                    </a:p>
                  </a:txBody>
                  <a:tcPr/>
                </a:tc>
                <a:tc>
                  <a:txBody>
                    <a:bodyPr/>
                    <a:lstStyle/>
                    <a:p>
                      <a:pPr marL="285750" indent="-285750">
                        <a:buFont typeface="Wingdings" charset="2"/>
                        <a:buChar char="q"/>
                      </a:pPr>
                      <a:r>
                        <a:rPr lang="en-US" dirty="0"/>
                        <a:t>Community is briefed on P16 purpose and rules</a:t>
                      </a:r>
                    </a:p>
                  </a:txBody>
                  <a:tcPr/>
                </a:tc>
                <a:tc>
                  <a:txBody>
                    <a:bodyPr/>
                    <a:lstStyle/>
                    <a:p>
                      <a:pPr marL="285750" indent="-285750">
                        <a:buFont typeface="Wingdings" charset="2"/>
                        <a:buChar char="q"/>
                      </a:pPr>
                      <a:r>
                        <a:rPr lang="en-US" dirty="0"/>
                        <a:t>P16 members select</a:t>
                      </a:r>
                      <a:r>
                        <a:rPr lang="en-US" baseline="0" dirty="0"/>
                        <a:t> officers</a:t>
                      </a:r>
                      <a:endParaRPr lang="en-US" dirty="0"/>
                    </a:p>
                  </a:txBody>
                  <a:tcPr/>
                </a:tc>
                <a:extLst>
                  <a:ext uri="{0D108BD9-81ED-4DB2-BD59-A6C34878D82A}">
                    <a16:rowId xmlns:a16="http://schemas.microsoft.com/office/drawing/2014/main" val="10003"/>
                  </a:ext>
                </a:extLst>
              </a:tr>
              <a:tr h="719528">
                <a:tc>
                  <a:txBody>
                    <a:bodyPr/>
                    <a:lstStyle/>
                    <a:p>
                      <a:pPr marL="285750" indent="-285750">
                        <a:buFont typeface="Wingdings" charset="2"/>
                        <a:buChar char="q"/>
                      </a:pPr>
                      <a:r>
                        <a:rPr lang="en-US" dirty="0"/>
                        <a:t>Agreement developed on number of representatives from each category</a:t>
                      </a:r>
                    </a:p>
                  </a:txBody>
                  <a:tcPr/>
                </a:tc>
                <a:tc>
                  <a:txBody>
                    <a:bodyPr/>
                    <a:lstStyle/>
                    <a:p>
                      <a:pPr marL="285750" indent="-285750">
                        <a:buFont typeface="Wingdings" charset="2"/>
                        <a:buChar char="q"/>
                      </a:pPr>
                      <a:r>
                        <a:rPr lang="en-US" dirty="0"/>
                        <a:t>Community members split into six (6) categories</a:t>
                      </a:r>
                    </a:p>
                  </a:txBody>
                  <a:tcPr/>
                </a:tc>
                <a:tc>
                  <a:txBody>
                    <a:bodyPr/>
                    <a:lstStyle/>
                    <a:p>
                      <a:pPr marL="285750" indent="-285750">
                        <a:buFont typeface="Wingdings" charset="2"/>
                        <a:buChar char="q"/>
                      </a:pPr>
                      <a:r>
                        <a:rPr lang="en-US" dirty="0"/>
                        <a:t>P16 Council</a:t>
                      </a:r>
                      <a:r>
                        <a:rPr lang="en-US" baseline="0" dirty="0"/>
                        <a:t> selects date of next P16 meeting</a:t>
                      </a:r>
                      <a:endParaRPr lang="en-US" dirty="0"/>
                    </a:p>
                  </a:txBody>
                  <a:tcPr/>
                </a:tc>
                <a:extLst>
                  <a:ext uri="{0D108BD9-81ED-4DB2-BD59-A6C34878D82A}">
                    <a16:rowId xmlns:a16="http://schemas.microsoft.com/office/drawing/2014/main" val="10004"/>
                  </a:ext>
                </a:extLst>
              </a:tr>
              <a:tr h="719528">
                <a:tc>
                  <a:txBody>
                    <a:bodyPr/>
                    <a:lstStyle/>
                    <a:p>
                      <a:pPr marL="285750" indent="-285750">
                        <a:buFont typeface="Wingdings" charset="2"/>
                        <a:buChar char="q"/>
                      </a:pPr>
                      <a:r>
                        <a:rPr lang="en-US" dirty="0"/>
                        <a:t>Public Meeting Date, Time and Location is Determined and Publicized</a:t>
                      </a:r>
                    </a:p>
                  </a:txBody>
                  <a:tcPr/>
                </a:tc>
                <a:tc>
                  <a:txBody>
                    <a:bodyPr/>
                    <a:lstStyle/>
                    <a:p>
                      <a:pPr marL="285750" indent="-285750">
                        <a:buFont typeface="Wingdings" charset="2"/>
                        <a:buChar char="q"/>
                      </a:pPr>
                      <a:r>
                        <a:rPr lang="en-US" dirty="0"/>
                        <a:t>Members in each category select</a:t>
                      </a:r>
                      <a:r>
                        <a:rPr lang="en-US" baseline="0" dirty="0"/>
                        <a:t> their representatives for the P16 Council</a:t>
                      </a:r>
                      <a:endParaRPr lang="en-US" dirty="0"/>
                    </a:p>
                  </a:txBody>
                  <a:tcPr/>
                </a:tc>
                <a:tc>
                  <a:txBody>
                    <a:bodyPr/>
                    <a:lstStyle/>
                    <a:p>
                      <a:pPr marL="285750" indent="-285750">
                        <a:buFont typeface="Wingdings" charset="2"/>
                        <a:buChar char="q"/>
                      </a:pPr>
                      <a:r>
                        <a:rPr lang="en-US" dirty="0"/>
                        <a:t>P16 members seek introduction at next school board meeting</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296855"/>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8878</TotalTime>
  <Words>3356</Words>
  <Application>Microsoft Office PowerPoint</Application>
  <PresentationFormat>On-screen Show (16:9)</PresentationFormat>
  <Paragraphs>302</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BoNita Harris</cp:lastModifiedBy>
  <cp:revision>199</cp:revision>
  <cp:lastPrinted>2018-09-06T15:35:28Z</cp:lastPrinted>
  <dcterms:created xsi:type="dcterms:W3CDTF">2017-07-07T21:24:14Z</dcterms:created>
  <dcterms:modified xsi:type="dcterms:W3CDTF">2019-10-23T14:58:43Z</dcterms:modified>
</cp:coreProperties>
</file>