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1"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 id="278" r:id="rId21"/>
    <p:sldId id="282" r:id="rId22"/>
    <p:sldId id="283" r:id="rId23"/>
    <p:sldId id="291" r:id="rId24"/>
    <p:sldId id="284" r:id="rId25"/>
    <p:sldId id="285" r:id="rId26"/>
    <p:sldId id="286" r:id="rId27"/>
    <p:sldId id="292" r:id="rId28"/>
    <p:sldId id="293" r:id="rId29"/>
    <p:sldId id="294" r:id="rId30"/>
    <p:sldId id="295" r:id="rId31"/>
    <p:sldId id="279" r:id="rId32"/>
    <p:sldId id="287" r:id="rId33"/>
    <p:sldId id="280" r:id="rId34"/>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101" d="100"/>
          <a:sy n="101"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B057D96B-2503-42E8-8ACB-13236EC7498F}" type="datetimeFigureOut">
              <a:rPr lang="en-US" smtClean="0"/>
              <a:t>3/21/2017</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CC286056-8141-4F07-819F-CCA91C3A3ACC}" type="slidenum">
              <a:rPr lang="en-US" smtClean="0"/>
              <a:t>‹#›</a:t>
            </a:fld>
            <a:endParaRPr lang="en-US"/>
          </a:p>
        </p:txBody>
      </p:sp>
    </p:spTree>
    <p:extLst>
      <p:ext uri="{BB962C8B-B14F-4D97-AF65-F5344CB8AC3E}">
        <p14:creationId xmlns:p14="http://schemas.microsoft.com/office/powerpoint/2010/main" val="74662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DF4B048-0AD3-4C47-A541-725E7753E1ED}" type="slidenum">
              <a:rPr lang="en-US" smtClean="0"/>
              <a:t>1</a:t>
            </a:fld>
            <a:endParaRPr lang="en-US"/>
          </a:p>
        </p:txBody>
      </p:sp>
    </p:spTree>
    <p:extLst>
      <p:ext uri="{BB962C8B-B14F-4D97-AF65-F5344CB8AC3E}">
        <p14:creationId xmlns:p14="http://schemas.microsoft.com/office/powerpoint/2010/main" val="3701741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61038" indent="-292707">
              <a:defRPr sz="2400">
                <a:solidFill>
                  <a:schemeClr val="tx1"/>
                </a:solidFill>
                <a:latin typeface="Times New Roman" panose="02020603050405020304" pitchFamily="18" charset="0"/>
                <a:ea typeface="ヒラギノ角ゴ Pro W3" pitchFamily="-84" charset="-128"/>
              </a:defRPr>
            </a:lvl2pPr>
            <a:lvl3pPr marL="1170828" indent="-234166">
              <a:defRPr sz="2400">
                <a:solidFill>
                  <a:schemeClr val="tx1"/>
                </a:solidFill>
                <a:latin typeface="Times New Roman" panose="02020603050405020304" pitchFamily="18" charset="0"/>
                <a:ea typeface="ヒラギノ角ゴ Pro W3" pitchFamily="-84" charset="-128"/>
              </a:defRPr>
            </a:lvl3pPr>
            <a:lvl4pPr marL="1639159" indent="-234166">
              <a:defRPr sz="2400">
                <a:solidFill>
                  <a:schemeClr val="tx1"/>
                </a:solidFill>
                <a:latin typeface="Times New Roman" panose="02020603050405020304" pitchFamily="18" charset="0"/>
                <a:ea typeface="ヒラギノ角ゴ Pro W3" pitchFamily="-84" charset="-128"/>
              </a:defRPr>
            </a:lvl4pPr>
            <a:lvl5pPr marL="2107491" indent="-234166">
              <a:defRPr sz="2400">
                <a:solidFill>
                  <a:schemeClr val="tx1"/>
                </a:solidFill>
                <a:latin typeface="Times New Roman" panose="02020603050405020304" pitchFamily="18" charset="0"/>
                <a:ea typeface="ヒラギノ角ゴ Pro W3" pitchFamily="-84" charset="-128"/>
              </a:defRPr>
            </a:lvl5pPr>
            <a:lvl6pPr marL="2575822"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3044153"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512484"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980815"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1D0F173A-9550-41FB-9A1B-C8E5EA1406A0}" type="slidenum">
              <a:rPr lang="en-US" altLang="en-US" sz="1200"/>
              <a:pPr/>
              <a:t>10</a:t>
            </a:fld>
            <a:endParaRPr lang="en-US" altLang="en-US" sz="1200"/>
          </a:p>
        </p:txBody>
      </p:sp>
      <p:sp>
        <p:nvSpPr>
          <p:cNvPr id="29704" name="TextBox 7"/>
          <p:cNvSpPr txBox="1">
            <a:spLocks noChangeArrowheads="1"/>
          </p:cNvSpPr>
          <p:nvPr>
            <p:custDataLst>
              <p:tags r:id="rId1"/>
            </p:custDataLst>
          </p:nvPr>
        </p:nvSpPr>
        <p:spPr bwMode="auto">
          <a:xfrm>
            <a:off x="1" y="1"/>
            <a:ext cx="3921623" cy="46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453242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3175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61038" indent="-292707">
              <a:defRPr sz="2400">
                <a:solidFill>
                  <a:schemeClr val="tx1"/>
                </a:solidFill>
                <a:latin typeface="Times New Roman" panose="02020603050405020304" pitchFamily="18" charset="0"/>
                <a:ea typeface="ヒラギノ角ゴ Pro W3" pitchFamily="-84" charset="-128"/>
              </a:defRPr>
            </a:lvl2pPr>
            <a:lvl3pPr marL="1170828" indent="-234166">
              <a:defRPr sz="2400">
                <a:solidFill>
                  <a:schemeClr val="tx1"/>
                </a:solidFill>
                <a:latin typeface="Times New Roman" panose="02020603050405020304" pitchFamily="18" charset="0"/>
                <a:ea typeface="ヒラギノ角ゴ Pro W3" pitchFamily="-84" charset="-128"/>
              </a:defRPr>
            </a:lvl3pPr>
            <a:lvl4pPr marL="1639159" indent="-234166">
              <a:defRPr sz="2400">
                <a:solidFill>
                  <a:schemeClr val="tx1"/>
                </a:solidFill>
                <a:latin typeface="Times New Roman" panose="02020603050405020304" pitchFamily="18" charset="0"/>
                <a:ea typeface="ヒラギノ角ゴ Pro W3" pitchFamily="-84" charset="-128"/>
              </a:defRPr>
            </a:lvl4pPr>
            <a:lvl5pPr marL="2107491" indent="-234166">
              <a:defRPr sz="2400">
                <a:solidFill>
                  <a:schemeClr val="tx1"/>
                </a:solidFill>
                <a:latin typeface="Times New Roman" panose="02020603050405020304" pitchFamily="18" charset="0"/>
                <a:ea typeface="ヒラギノ角ゴ Pro W3" pitchFamily="-84" charset="-128"/>
              </a:defRPr>
            </a:lvl5pPr>
            <a:lvl6pPr marL="2575822"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3044153"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512484"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980815"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CD0FFDCC-1FEE-4877-8F6C-DF8DE2A9A4EE}" type="slidenum">
              <a:rPr lang="en-US" altLang="en-US" sz="1200"/>
              <a:pPr/>
              <a:t>11</a:t>
            </a:fld>
            <a:endParaRPr lang="en-US" altLang="en-US" sz="1200"/>
          </a:p>
        </p:txBody>
      </p:sp>
      <p:sp>
        <p:nvSpPr>
          <p:cNvPr id="31752" name="TextBox 7"/>
          <p:cNvSpPr txBox="1">
            <a:spLocks noChangeArrowheads="1"/>
          </p:cNvSpPr>
          <p:nvPr>
            <p:custDataLst>
              <p:tags r:id="rId1"/>
            </p:custDataLst>
          </p:nvPr>
        </p:nvSpPr>
        <p:spPr bwMode="auto">
          <a:xfrm>
            <a:off x="1" y="1"/>
            <a:ext cx="3921623" cy="46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154051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820738" y="1225550"/>
            <a:ext cx="5886450" cy="3311525"/>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1741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1038" indent="-292707">
              <a:defRPr>
                <a:solidFill>
                  <a:schemeClr val="tx1"/>
                </a:solidFill>
                <a:latin typeface="Arial" panose="020B0604020202020204" pitchFamily="34" charset="0"/>
                <a:cs typeface="Arial" panose="020B0604020202020204" pitchFamily="34" charset="0"/>
              </a:defRPr>
            </a:lvl2pPr>
            <a:lvl3pPr marL="1170828" indent="-234166">
              <a:defRPr>
                <a:solidFill>
                  <a:schemeClr val="tx1"/>
                </a:solidFill>
                <a:latin typeface="Arial" panose="020B0604020202020204" pitchFamily="34" charset="0"/>
                <a:cs typeface="Arial" panose="020B0604020202020204" pitchFamily="34" charset="0"/>
              </a:defRPr>
            </a:lvl3pPr>
            <a:lvl4pPr marL="1639159" indent="-234166">
              <a:defRPr>
                <a:solidFill>
                  <a:schemeClr val="tx1"/>
                </a:solidFill>
                <a:latin typeface="Arial" panose="020B0604020202020204" pitchFamily="34" charset="0"/>
                <a:cs typeface="Arial" panose="020B0604020202020204" pitchFamily="34" charset="0"/>
              </a:defRPr>
            </a:lvl4pPr>
            <a:lvl5pPr marL="2107491" indent="-234166">
              <a:defRPr>
                <a:solidFill>
                  <a:schemeClr val="tx1"/>
                </a:solidFill>
                <a:latin typeface="Arial" panose="020B0604020202020204" pitchFamily="34" charset="0"/>
                <a:cs typeface="Arial" panose="020B0604020202020204" pitchFamily="34" charset="0"/>
              </a:defRPr>
            </a:lvl5pPr>
            <a:lvl6pPr marL="2575822"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4153"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2484"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0815"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mtClean="0"/>
          </a:p>
        </p:txBody>
      </p:sp>
      <p:sp>
        <p:nvSpPr>
          <p:cNvPr id="17413"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1038" indent="-292707">
              <a:defRPr>
                <a:solidFill>
                  <a:schemeClr val="tx1"/>
                </a:solidFill>
                <a:latin typeface="Arial" panose="020B0604020202020204" pitchFamily="34" charset="0"/>
                <a:cs typeface="Arial" panose="020B0604020202020204" pitchFamily="34" charset="0"/>
              </a:defRPr>
            </a:lvl2pPr>
            <a:lvl3pPr marL="1170828" indent="-234166">
              <a:defRPr>
                <a:solidFill>
                  <a:schemeClr val="tx1"/>
                </a:solidFill>
                <a:latin typeface="Arial" panose="020B0604020202020204" pitchFamily="34" charset="0"/>
                <a:cs typeface="Arial" panose="020B0604020202020204" pitchFamily="34" charset="0"/>
              </a:defRPr>
            </a:lvl3pPr>
            <a:lvl4pPr marL="1639159" indent="-234166">
              <a:defRPr>
                <a:solidFill>
                  <a:schemeClr val="tx1"/>
                </a:solidFill>
                <a:latin typeface="Arial" panose="020B0604020202020204" pitchFamily="34" charset="0"/>
                <a:cs typeface="Arial" panose="020B0604020202020204" pitchFamily="34" charset="0"/>
              </a:defRPr>
            </a:lvl4pPr>
            <a:lvl5pPr marL="2107491" indent="-234166">
              <a:defRPr>
                <a:solidFill>
                  <a:schemeClr val="tx1"/>
                </a:solidFill>
                <a:latin typeface="Arial" panose="020B0604020202020204" pitchFamily="34" charset="0"/>
                <a:cs typeface="Arial" panose="020B0604020202020204" pitchFamily="34" charset="0"/>
              </a:defRPr>
            </a:lvl5pPr>
            <a:lvl6pPr marL="2575822"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4153"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2484"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0815"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mtClean="0"/>
          </a:p>
        </p:txBody>
      </p:sp>
      <p:sp>
        <p:nvSpPr>
          <p:cNvPr id="17414"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1038" indent="-292707">
              <a:defRPr>
                <a:solidFill>
                  <a:schemeClr val="tx1"/>
                </a:solidFill>
                <a:latin typeface="Arial" panose="020B0604020202020204" pitchFamily="34" charset="0"/>
                <a:cs typeface="Arial" panose="020B0604020202020204" pitchFamily="34" charset="0"/>
              </a:defRPr>
            </a:lvl2pPr>
            <a:lvl3pPr marL="1170828" indent="-234166">
              <a:defRPr>
                <a:solidFill>
                  <a:schemeClr val="tx1"/>
                </a:solidFill>
                <a:latin typeface="Arial" panose="020B0604020202020204" pitchFamily="34" charset="0"/>
                <a:cs typeface="Arial" panose="020B0604020202020204" pitchFamily="34" charset="0"/>
              </a:defRPr>
            </a:lvl3pPr>
            <a:lvl4pPr marL="1639159" indent="-234166">
              <a:defRPr>
                <a:solidFill>
                  <a:schemeClr val="tx1"/>
                </a:solidFill>
                <a:latin typeface="Arial" panose="020B0604020202020204" pitchFamily="34" charset="0"/>
                <a:cs typeface="Arial" panose="020B0604020202020204" pitchFamily="34" charset="0"/>
              </a:defRPr>
            </a:lvl4pPr>
            <a:lvl5pPr marL="2107491" indent="-234166">
              <a:defRPr>
                <a:solidFill>
                  <a:schemeClr val="tx1"/>
                </a:solidFill>
                <a:latin typeface="Arial" panose="020B0604020202020204" pitchFamily="34" charset="0"/>
                <a:cs typeface="Arial" panose="020B0604020202020204" pitchFamily="34" charset="0"/>
              </a:defRPr>
            </a:lvl5pPr>
            <a:lvl6pPr marL="2575822"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4153"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2484"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0815"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mtClean="0"/>
          </a:p>
        </p:txBody>
      </p:sp>
      <p:sp>
        <p:nvSpPr>
          <p:cNvPr id="337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61038" indent="-292707">
              <a:defRPr sz="2400">
                <a:solidFill>
                  <a:schemeClr val="tx1"/>
                </a:solidFill>
                <a:latin typeface="Times New Roman" panose="02020603050405020304" pitchFamily="18" charset="0"/>
                <a:ea typeface="ヒラギノ角ゴ Pro W3" pitchFamily="-84" charset="-128"/>
              </a:defRPr>
            </a:lvl2pPr>
            <a:lvl3pPr marL="1170828" indent="-234166">
              <a:defRPr sz="2400">
                <a:solidFill>
                  <a:schemeClr val="tx1"/>
                </a:solidFill>
                <a:latin typeface="Times New Roman" panose="02020603050405020304" pitchFamily="18" charset="0"/>
                <a:ea typeface="ヒラギノ角ゴ Pro W3" pitchFamily="-84" charset="-128"/>
              </a:defRPr>
            </a:lvl3pPr>
            <a:lvl4pPr marL="1639159" indent="-234166">
              <a:defRPr sz="2400">
                <a:solidFill>
                  <a:schemeClr val="tx1"/>
                </a:solidFill>
                <a:latin typeface="Times New Roman" panose="02020603050405020304" pitchFamily="18" charset="0"/>
                <a:ea typeface="ヒラギノ角ゴ Pro W3" pitchFamily="-84" charset="-128"/>
              </a:defRPr>
            </a:lvl4pPr>
            <a:lvl5pPr marL="2107491" indent="-234166">
              <a:defRPr sz="2400">
                <a:solidFill>
                  <a:schemeClr val="tx1"/>
                </a:solidFill>
                <a:latin typeface="Times New Roman" panose="02020603050405020304" pitchFamily="18" charset="0"/>
                <a:ea typeface="ヒラギノ角ゴ Pro W3" pitchFamily="-84" charset="-128"/>
              </a:defRPr>
            </a:lvl5pPr>
            <a:lvl6pPr marL="2575822"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3044153"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512484"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980815"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E519733F-5B1E-4A8C-B7CA-5DBDFBA0118F}" type="slidenum">
              <a:rPr lang="en-US" altLang="en-US" sz="1200">
                <a:latin typeface="Arial" panose="020B0604020202020204" pitchFamily="34" charset="0"/>
                <a:cs typeface="Arial" panose="020B0604020202020204" pitchFamily="34" charset="0"/>
              </a:rPr>
              <a:pPr/>
              <a:t>12</a:t>
            </a:fld>
            <a:endParaRPr lang="en-US" altLang="en-US" sz="1200">
              <a:latin typeface="Arial" panose="020B0604020202020204" pitchFamily="34" charset="0"/>
              <a:cs typeface="Arial" panose="020B0604020202020204" pitchFamily="34" charset="0"/>
            </a:endParaRPr>
          </a:p>
        </p:txBody>
      </p:sp>
      <p:sp>
        <p:nvSpPr>
          <p:cNvPr id="33800" name="TextBox 1"/>
          <p:cNvSpPr txBox="1">
            <a:spLocks noChangeArrowheads="1"/>
          </p:cNvSpPr>
          <p:nvPr>
            <p:custDataLst>
              <p:tags r:id="rId1"/>
            </p:custDataLst>
          </p:nvPr>
        </p:nvSpPr>
        <p:spPr bwMode="auto">
          <a:xfrm>
            <a:off x="1" y="1"/>
            <a:ext cx="3921623" cy="46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1802220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820738" y="1225550"/>
            <a:ext cx="5886450" cy="3311525"/>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19460"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1038" indent="-292707">
              <a:defRPr>
                <a:solidFill>
                  <a:schemeClr val="tx1"/>
                </a:solidFill>
                <a:latin typeface="Arial" panose="020B0604020202020204" pitchFamily="34" charset="0"/>
                <a:cs typeface="Arial" panose="020B0604020202020204" pitchFamily="34" charset="0"/>
              </a:defRPr>
            </a:lvl2pPr>
            <a:lvl3pPr marL="1170828" indent="-234166">
              <a:defRPr>
                <a:solidFill>
                  <a:schemeClr val="tx1"/>
                </a:solidFill>
                <a:latin typeface="Arial" panose="020B0604020202020204" pitchFamily="34" charset="0"/>
                <a:cs typeface="Arial" panose="020B0604020202020204" pitchFamily="34" charset="0"/>
              </a:defRPr>
            </a:lvl3pPr>
            <a:lvl4pPr marL="1639159" indent="-234166">
              <a:defRPr>
                <a:solidFill>
                  <a:schemeClr val="tx1"/>
                </a:solidFill>
                <a:latin typeface="Arial" panose="020B0604020202020204" pitchFamily="34" charset="0"/>
                <a:cs typeface="Arial" panose="020B0604020202020204" pitchFamily="34" charset="0"/>
              </a:defRPr>
            </a:lvl4pPr>
            <a:lvl5pPr marL="2107491" indent="-234166">
              <a:defRPr>
                <a:solidFill>
                  <a:schemeClr val="tx1"/>
                </a:solidFill>
                <a:latin typeface="Arial" panose="020B0604020202020204" pitchFamily="34" charset="0"/>
                <a:cs typeface="Arial" panose="020B0604020202020204" pitchFamily="34" charset="0"/>
              </a:defRPr>
            </a:lvl5pPr>
            <a:lvl6pPr marL="2575822"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4153"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2484"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0815"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mtClean="0"/>
          </a:p>
        </p:txBody>
      </p:sp>
      <p:sp>
        <p:nvSpPr>
          <p:cNvPr id="19461"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1038" indent="-292707">
              <a:defRPr>
                <a:solidFill>
                  <a:schemeClr val="tx1"/>
                </a:solidFill>
                <a:latin typeface="Arial" panose="020B0604020202020204" pitchFamily="34" charset="0"/>
                <a:cs typeface="Arial" panose="020B0604020202020204" pitchFamily="34" charset="0"/>
              </a:defRPr>
            </a:lvl2pPr>
            <a:lvl3pPr marL="1170828" indent="-234166">
              <a:defRPr>
                <a:solidFill>
                  <a:schemeClr val="tx1"/>
                </a:solidFill>
                <a:latin typeface="Arial" panose="020B0604020202020204" pitchFamily="34" charset="0"/>
                <a:cs typeface="Arial" panose="020B0604020202020204" pitchFamily="34" charset="0"/>
              </a:defRPr>
            </a:lvl3pPr>
            <a:lvl4pPr marL="1639159" indent="-234166">
              <a:defRPr>
                <a:solidFill>
                  <a:schemeClr val="tx1"/>
                </a:solidFill>
                <a:latin typeface="Arial" panose="020B0604020202020204" pitchFamily="34" charset="0"/>
                <a:cs typeface="Arial" panose="020B0604020202020204" pitchFamily="34" charset="0"/>
              </a:defRPr>
            </a:lvl4pPr>
            <a:lvl5pPr marL="2107491" indent="-234166">
              <a:defRPr>
                <a:solidFill>
                  <a:schemeClr val="tx1"/>
                </a:solidFill>
                <a:latin typeface="Arial" panose="020B0604020202020204" pitchFamily="34" charset="0"/>
                <a:cs typeface="Arial" panose="020B0604020202020204" pitchFamily="34" charset="0"/>
              </a:defRPr>
            </a:lvl5pPr>
            <a:lvl6pPr marL="2575822"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4153"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2484"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0815"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mtClean="0"/>
          </a:p>
        </p:txBody>
      </p:sp>
      <p:sp>
        <p:nvSpPr>
          <p:cNvPr id="1946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1038" indent="-292707">
              <a:defRPr>
                <a:solidFill>
                  <a:schemeClr val="tx1"/>
                </a:solidFill>
                <a:latin typeface="Arial" panose="020B0604020202020204" pitchFamily="34" charset="0"/>
                <a:cs typeface="Arial" panose="020B0604020202020204" pitchFamily="34" charset="0"/>
              </a:defRPr>
            </a:lvl2pPr>
            <a:lvl3pPr marL="1170828" indent="-234166">
              <a:defRPr>
                <a:solidFill>
                  <a:schemeClr val="tx1"/>
                </a:solidFill>
                <a:latin typeface="Arial" panose="020B0604020202020204" pitchFamily="34" charset="0"/>
                <a:cs typeface="Arial" panose="020B0604020202020204" pitchFamily="34" charset="0"/>
              </a:defRPr>
            </a:lvl3pPr>
            <a:lvl4pPr marL="1639159" indent="-234166">
              <a:defRPr>
                <a:solidFill>
                  <a:schemeClr val="tx1"/>
                </a:solidFill>
                <a:latin typeface="Arial" panose="020B0604020202020204" pitchFamily="34" charset="0"/>
                <a:cs typeface="Arial" panose="020B0604020202020204" pitchFamily="34" charset="0"/>
              </a:defRPr>
            </a:lvl4pPr>
            <a:lvl5pPr marL="2107491" indent="-234166">
              <a:defRPr>
                <a:solidFill>
                  <a:schemeClr val="tx1"/>
                </a:solidFill>
                <a:latin typeface="Arial" panose="020B0604020202020204" pitchFamily="34" charset="0"/>
                <a:cs typeface="Arial" panose="020B0604020202020204" pitchFamily="34" charset="0"/>
              </a:defRPr>
            </a:lvl5pPr>
            <a:lvl6pPr marL="2575822"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4153"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2484"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0815" indent="-234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mtClean="0"/>
          </a:p>
        </p:txBody>
      </p:sp>
      <p:sp>
        <p:nvSpPr>
          <p:cNvPr id="3584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61038" indent="-292707">
              <a:defRPr sz="2400">
                <a:solidFill>
                  <a:schemeClr val="tx1"/>
                </a:solidFill>
                <a:latin typeface="Times New Roman" panose="02020603050405020304" pitchFamily="18" charset="0"/>
                <a:ea typeface="ヒラギノ角ゴ Pro W3" pitchFamily="-84" charset="-128"/>
              </a:defRPr>
            </a:lvl2pPr>
            <a:lvl3pPr marL="1170828" indent="-234166">
              <a:defRPr sz="2400">
                <a:solidFill>
                  <a:schemeClr val="tx1"/>
                </a:solidFill>
                <a:latin typeface="Times New Roman" panose="02020603050405020304" pitchFamily="18" charset="0"/>
                <a:ea typeface="ヒラギノ角ゴ Pro W3" pitchFamily="-84" charset="-128"/>
              </a:defRPr>
            </a:lvl3pPr>
            <a:lvl4pPr marL="1639159" indent="-234166">
              <a:defRPr sz="2400">
                <a:solidFill>
                  <a:schemeClr val="tx1"/>
                </a:solidFill>
                <a:latin typeface="Times New Roman" panose="02020603050405020304" pitchFamily="18" charset="0"/>
                <a:ea typeface="ヒラギノ角ゴ Pro W3" pitchFamily="-84" charset="-128"/>
              </a:defRPr>
            </a:lvl4pPr>
            <a:lvl5pPr marL="2107491" indent="-234166">
              <a:defRPr sz="2400">
                <a:solidFill>
                  <a:schemeClr val="tx1"/>
                </a:solidFill>
                <a:latin typeface="Times New Roman" panose="02020603050405020304" pitchFamily="18" charset="0"/>
                <a:ea typeface="ヒラギノ角ゴ Pro W3" pitchFamily="-84" charset="-128"/>
              </a:defRPr>
            </a:lvl5pPr>
            <a:lvl6pPr marL="2575822"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3044153"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512484"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980815"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73F47E16-408F-47A0-AC6E-7E856F16FDAE}" type="slidenum">
              <a:rPr lang="en-US" altLang="en-US" sz="1200">
                <a:latin typeface="Arial" panose="020B0604020202020204" pitchFamily="34" charset="0"/>
                <a:cs typeface="Arial" panose="020B0604020202020204" pitchFamily="34" charset="0"/>
              </a:rPr>
              <a:pPr/>
              <a:t>13</a:t>
            </a:fld>
            <a:endParaRPr lang="en-US" altLang="en-US" sz="1200">
              <a:latin typeface="Arial" panose="020B0604020202020204" pitchFamily="34" charset="0"/>
              <a:cs typeface="Arial" panose="020B0604020202020204" pitchFamily="34" charset="0"/>
            </a:endParaRPr>
          </a:p>
        </p:txBody>
      </p:sp>
      <p:sp>
        <p:nvSpPr>
          <p:cNvPr id="35848" name="TextBox 1"/>
          <p:cNvSpPr txBox="1">
            <a:spLocks noChangeArrowheads="1"/>
          </p:cNvSpPr>
          <p:nvPr>
            <p:custDataLst>
              <p:tags r:id="rId1"/>
            </p:custDataLst>
          </p:nvPr>
        </p:nvSpPr>
        <p:spPr bwMode="auto">
          <a:xfrm>
            <a:off x="1" y="1"/>
            <a:ext cx="3921623" cy="46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2671069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3789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61038" indent="-292707">
              <a:defRPr sz="2400">
                <a:solidFill>
                  <a:schemeClr val="tx1"/>
                </a:solidFill>
                <a:latin typeface="Times New Roman" panose="02020603050405020304" pitchFamily="18" charset="0"/>
                <a:ea typeface="ヒラギノ角ゴ Pro W3" pitchFamily="-84" charset="-128"/>
              </a:defRPr>
            </a:lvl2pPr>
            <a:lvl3pPr marL="1170828" indent="-234166">
              <a:defRPr sz="2400">
                <a:solidFill>
                  <a:schemeClr val="tx1"/>
                </a:solidFill>
                <a:latin typeface="Times New Roman" panose="02020603050405020304" pitchFamily="18" charset="0"/>
                <a:ea typeface="ヒラギノ角ゴ Pro W3" pitchFamily="-84" charset="-128"/>
              </a:defRPr>
            </a:lvl3pPr>
            <a:lvl4pPr marL="1639159" indent="-234166">
              <a:defRPr sz="2400">
                <a:solidFill>
                  <a:schemeClr val="tx1"/>
                </a:solidFill>
                <a:latin typeface="Times New Roman" panose="02020603050405020304" pitchFamily="18" charset="0"/>
                <a:ea typeface="ヒラギノ角ゴ Pro W3" pitchFamily="-84" charset="-128"/>
              </a:defRPr>
            </a:lvl4pPr>
            <a:lvl5pPr marL="2107491" indent="-234166">
              <a:defRPr sz="2400">
                <a:solidFill>
                  <a:schemeClr val="tx1"/>
                </a:solidFill>
                <a:latin typeface="Times New Roman" panose="02020603050405020304" pitchFamily="18" charset="0"/>
                <a:ea typeface="ヒラギノ角ゴ Pro W3" pitchFamily="-84" charset="-128"/>
              </a:defRPr>
            </a:lvl5pPr>
            <a:lvl6pPr marL="2575822"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3044153"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512484"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980815"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62361273-7169-401B-B901-037FC24B3C46}" type="slidenum">
              <a:rPr lang="en-US" altLang="en-US" sz="1200"/>
              <a:pPr/>
              <a:t>14</a:t>
            </a:fld>
            <a:endParaRPr lang="en-US" altLang="en-US" sz="1200"/>
          </a:p>
        </p:txBody>
      </p:sp>
      <p:sp>
        <p:nvSpPr>
          <p:cNvPr id="37896" name="TextBox 7"/>
          <p:cNvSpPr txBox="1">
            <a:spLocks noChangeArrowheads="1"/>
          </p:cNvSpPr>
          <p:nvPr>
            <p:custDataLst>
              <p:tags r:id="rId1"/>
            </p:custDataLst>
          </p:nvPr>
        </p:nvSpPr>
        <p:spPr bwMode="auto">
          <a:xfrm>
            <a:off x="1" y="1"/>
            <a:ext cx="3921623" cy="46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1316727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4" name="Header Placeholder 3"/>
          <p:cNvSpPr>
            <a:spLocks noGrp="1"/>
          </p:cNvSpPr>
          <p:nvPr>
            <p:ph type="hdr" sz="quarter"/>
          </p:nvPr>
        </p:nvSpPr>
        <p:spPr/>
        <p:txBody>
          <a:bodyPr/>
          <a:lstStyle/>
          <a:p>
            <a:pPr>
              <a:defRPr/>
            </a:pPr>
            <a:endParaRPr lang="en-US"/>
          </a:p>
        </p:txBody>
      </p:sp>
      <p:sp>
        <p:nvSpPr>
          <p:cNvPr id="399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61038" indent="-292707">
              <a:defRPr sz="2400">
                <a:solidFill>
                  <a:schemeClr val="tx1"/>
                </a:solidFill>
                <a:latin typeface="Times New Roman" panose="02020603050405020304" pitchFamily="18" charset="0"/>
                <a:ea typeface="ヒラギノ角ゴ Pro W3" pitchFamily="-84" charset="-128"/>
              </a:defRPr>
            </a:lvl2pPr>
            <a:lvl3pPr marL="1170828" indent="-234166">
              <a:defRPr sz="2400">
                <a:solidFill>
                  <a:schemeClr val="tx1"/>
                </a:solidFill>
                <a:latin typeface="Times New Roman" panose="02020603050405020304" pitchFamily="18" charset="0"/>
                <a:ea typeface="ヒラギノ角ゴ Pro W3" pitchFamily="-84" charset="-128"/>
              </a:defRPr>
            </a:lvl3pPr>
            <a:lvl4pPr marL="1639159" indent="-234166">
              <a:defRPr sz="2400">
                <a:solidFill>
                  <a:schemeClr val="tx1"/>
                </a:solidFill>
                <a:latin typeface="Times New Roman" panose="02020603050405020304" pitchFamily="18" charset="0"/>
                <a:ea typeface="ヒラギノ角ゴ Pro W3" pitchFamily="-84" charset="-128"/>
              </a:defRPr>
            </a:lvl4pPr>
            <a:lvl5pPr marL="2107491" indent="-234166">
              <a:defRPr sz="2400">
                <a:solidFill>
                  <a:schemeClr val="tx1"/>
                </a:solidFill>
                <a:latin typeface="Times New Roman" panose="02020603050405020304" pitchFamily="18" charset="0"/>
                <a:ea typeface="ヒラギノ角ゴ Pro W3" pitchFamily="-84" charset="-128"/>
              </a:defRPr>
            </a:lvl5pPr>
            <a:lvl6pPr marL="2575822"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3044153"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512484"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980815"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2206A4A9-0371-40F0-B4B8-896D75075975}" type="slidenum">
              <a:rPr lang="en-US" altLang="en-US" sz="1200"/>
              <a:pPr/>
              <a:t>15</a:t>
            </a:fld>
            <a:endParaRPr lang="en-US" altLang="en-US" sz="1200"/>
          </a:p>
        </p:txBody>
      </p:sp>
      <p:sp>
        <p:nvSpPr>
          <p:cNvPr id="39942" name="TextBox 5"/>
          <p:cNvSpPr txBox="1">
            <a:spLocks noChangeArrowheads="1"/>
          </p:cNvSpPr>
          <p:nvPr>
            <p:custDataLst>
              <p:tags r:id="rId1"/>
            </p:custDataLst>
          </p:nvPr>
        </p:nvSpPr>
        <p:spPr bwMode="auto">
          <a:xfrm>
            <a:off x="1" y="2"/>
            <a:ext cx="3973867" cy="4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16017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DF4B048-0AD3-4C47-A541-725E7753E1ED}" type="slidenum">
              <a:rPr lang="en-US" smtClean="0"/>
              <a:t>16</a:t>
            </a:fld>
            <a:endParaRPr lang="en-US"/>
          </a:p>
        </p:txBody>
      </p:sp>
    </p:spTree>
    <p:extLst>
      <p:ext uri="{BB962C8B-B14F-4D97-AF65-F5344CB8AC3E}">
        <p14:creationId xmlns:p14="http://schemas.microsoft.com/office/powerpoint/2010/main" val="3228270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DF4B048-0AD3-4C47-A541-725E7753E1ED}" type="slidenum">
              <a:rPr lang="en-US" smtClean="0"/>
              <a:t>17</a:t>
            </a:fld>
            <a:endParaRPr lang="en-US"/>
          </a:p>
        </p:txBody>
      </p:sp>
    </p:spTree>
    <p:extLst>
      <p:ext uri="{BB962C8B-B14F-4D97-AF65-F5344CB8AC3E}">
        <p14:creationId xmlns:p14="http://schemas.microsoft.com/office/powerpoint/2010/main" val="2767304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DF4B048-0AD3-4C47-A541-725E7753E1ED}" type="slidenum">
              <a:rPr lang="en-US" smtClean="0"/>
              <a:t>18</a:t>
            </a:fld>
            <a:endParaRPr lang="en-US"/>
          </a:p>
        </p:txBody>
      </p:sp>
    </p:spTree>
    <p:extLst>
      <p:ext uri="{BB962C8B-B14F-4D97-AF65-F5344CB8AC3E}">
        <p14:creationId xmlns:p14="http://schemas.microsoft.com/office/powerpoint/2010/main" val="1737857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DF4B048-0AD3-4C47-A541-725E7753E1ED}" type="slidenum">
              <a:rPr lang="en-US" smtClean="0"/>
              <a:t>19</a:t>
            </a:fld>
            <a:endParaRPr lang="en-US"/>
          </a:p>
        </p:txBody>
      </p:sp>
    </p:spTree>
    <p:extLst>
      <p:ext uri="{BB962C8B-B14F-4D97-AF65-F5344CB8AC3E}">
        <p14:creationId xmlns:p14="http://schemas.microsoft.com/office/powerpoint/2010/main" val="349044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4" name="Header Placeholder 3"/>
          <p:cNvSpPr>
            <a:spLocks noGrp="1"/>
          </p:cNvSpPr>
          <p:nvPr>
            <p:ph type="hdr" sz="quarter"/>
          </p:nvPr>
        </p:nvSpPr>
        <p:spPr/>
        <p:txBody>
          <a:bodyPr/>
          <a:lstStyle/>
          <a:p>
            <a:pPr>
              <a:defRPr/>
            </a:pPr>
            <a:endParaRPr lang="en-US"/>
          </a:p>
        </p:txBody>
      </p:sp>
      <p:sp>
        <p:nvSpPr>
          <p:cNvPr id="133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61038" indent="-292707">
              <a:defRPr sz="2400">
                <a:solidFill>
                  <a:schemeClr val="tx1"/>
                </a:solidFill>
                <a:latin typeface="Times New Roman" panose="02020603050405020304" pitchFamily="18" charset="0"/>
                <a:ea typeface="ヒラギノ角ゴ Pro W3" pitchFamily="-84" charset="-128"/>
              </a:defRPr>
            </a:lvl2pPr>
            <a:lvl3pPr marL="1170828" indent="-234166">
              <a:defRPr sz="2400">
                <a:solidFill>
                  <a:schemeClr val="tx1"/>
                </a:solidFill>
                <a:latin typeface="Times New Roman" panose="02020603050405020304" pitchFamily="18" charset="0"/>
                <a:ea typeface="ヒラギノ角ゴ Pro W3" pitchFamily="-84" charset="-128"/>
              </a:defRPr>
            </a:lvl3pPr>
            <a:lvl4pPr marL="1639159" indent="-234166">
              <a:defRPr sz="2400">
                <a:solidFill>
                  <a:schemeClr val="tx1"/>
                </a:solidFill>
                <a:latin typeface="Times New Roman" panose="02020603050405020304" pitchFamily="18" charset="0"/>
                <a:ea typeface="ヒラギノ角ゴ Pro W3" pitchFamily="-84" charset="-128"/>
              </a:defRPr>
            </a:lvl4pPr>
            <a:lvl5pPr marL="2107491" indent="-234166">
              <a:defRPr sz="2400">
                <a:solidFill>
                  <a:schemeClr val="tx1"/>
                </a:solidFill>
                <a:latin typeface="Times New Roman" panose="02020603050405020304" pitchFamily="18" charset="0"/>
                <a:ea typeface="ヒラギノ角ゴ Pro W3" pitchFamily="-84" charset="-128"/>
              </a:defRPr>
            </a:lvl5pPr>
            <a:lvl6pPr marL="2575822"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3044153"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512484"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980815"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D15D9AB7-8C54-46B6-9CBF-3915D38C5F33}" type="slidenum">
              <a:rPr lang="en-US" altLang="en-US" sz="1200"/>
              <a:pPr/>
              <a:t>2</a:t>
            </a:fld>
            <a:endParaRPr lang="en-US" altLang="en-US" sz="1200"/>
          </a:p>
        </p:txBody>
      </p:sp>
      <p:sp>
        <p:nvSpPr>
          <p:cNvPr id="13318" name="TextBox 1"/>
          <p:cNvSpPr txBox="1">
            <a:spLocks noChangeArrowheads="1"/>
          </p:cNvSpPr>
          <p:nvPr>
            <p:custDataLst>
              <p:tags r:id="rId1"/>
            </p:custDataLst>
          </p:nvPr>
        </p:nvSpPr>
        <p:spPr bwMode="auto">
          <a:xfrm>
            <a:off x="1" y="2"/>
            <a:ext cx="3973867" cy="4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3400154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Station teaching</a:t>
            </a:r>
            <a:endParaRPr lang="en-US" dirty="0"/>
          </a:p>
        </p:txBody>
      </p:sp>
      <p:sp>
        <p:nvSpPr>
          <p:cNvPr id="4" name="Header Placeholder 3"/>
          <p:cNvSpPr>
            <a:spLocks noGrp="1"/>
          </p:cNvSpPr>
          <p:nvPr>
            <p:ph type="hdr" sz="quarter" idx="10"/>
          </p:nvPr>
        </p:nvSpPr>
        <p:spPr/>
        <p:txBody>
          <a:bodyPr/>
          <a:lstStyle/>
          <a:p>
            <a:pPr>
              <a:defRPr/>
            </a:pPr>
            <a:r>
              <a:rPr lang="en-US" smtClean="0"/>
              <a:t>Office of Student Assessment</a:t>
            </a:r>
            <a:endParaRPr lang="en-US"/>
          </a:p>
        </p:txBody>
      </p:sp>
      <p:sp>
        <p:nvSpPr>
          <p:cNvPr id="5" name="Date Placeholder 4"/>
          <p:cNvSpPr>
            <a:spLocks noGrp="1"/>
          </p:cNvSpPr>
          <p:nvPr>
            <p:ph type="dt" idx="11"/>
          </p:nvPr>
        </p:nvSpPr>
        <p:spPr/>
        <p:txBody>
          <a:bodyPr/>
          <a:lstStyle/>
          <a:p>
            <a:pPr>
              <a:defRPr/>
            </a:pPr>
            <a:r>
              <a:rPr lang="en-US" smtClean="0"/>
              <a:t>Winter 2012 DTC Training</a:t>
            </a:r>
            <a:endParaRPr lang="en-US"/>
          </a:p>
        </p:txBody>
      </p:sp>
      <p:sp>
        <p:nvSpPr>
          <p:cNvPr id="6" name="Footer Placeholder 5"/>
          <p:cNvSpPr>
            <a:spLocks noGrp="1"/>
          </p:cNvSpPr>
          <p:nvPr>
            <p:ph type="ftr" sz="quarter" idx="12"/>
          </p:nvPr>
        </p:nvSpPr>
        <p:spPr/>
        <p:txBody>
          <a:bodyPr/>
          <a:lstStyle/>
          <a:p>
            <a:pPr>
              <a:defRPr/>
            </a:pPr>
            <a:r>
              <a:rPr lang="en-US" smtClean="0"/>
              <a:t>Insert Program Name Here</a:t>
            </a:r>
            <a:endParaRPr lang="en-US"/>
          </a:p>
        </p:txBody>
      </p:sp>
      <p:sp>
        <p:nvSpPr>
          <p:cNvPr id="7" name="Slide Number Placeholder 6"/>
          <p:cNvSpPr>
            <a:spLocks noGrp="1"/>
          </p:cNvSpPr>
          <p:nvPr>
            <p:ph type="sldNum" sz="quarter" idx="13"/>
          </p:nvPr>
        </p:nvSpPr>
        <p:spPr/>
        <p:txBody>
          <a:bodyPr/>
          <a:lstStyle/>
          <a:p>
            <a:pPr>
              <a:defRPr/>
            </a:pPr>
            <a:fld id="{C2469A8E-761C-41BC-814C-1F7BED3B1B40}" type="slidenum">
              <a:rPr lang="en-US" altLang="en-US" smtClean="0"/>
              <a:pPr>
                <a:defRPr/>
              </a:pPr>
              <a:t>20</a:t>
            </a:fld>
            <a:endParaRPr lang="en-US" altLang="en-US"/>
          </a:p>
        </p:txBody>
      </p:sp>
      <p:sp>
        <p:nvSpPr>
          <p:cNvPr id="8" name="TextBox 7"/>
          <p:cNvSpPr txBox="1"/>
          <p:nvPr>
            <p:custDataLst>
              <p:tags r:id="rId1"/>
            </p:custDataLst>
          </p:nvPr>
        </p:nvSpPr>
        <p:spPr>
          <a:xfrm>
            <a:off x="1" y="1"/>
            <a:ext cx="3973687" cy="374942"/>
          </a:xfrm>
          <a:prstGeom prst="rect">
            <a:avLst/>
          </a:prstGeom>
          <a:noFill/>
        </p:spPr>
        <p:txBody>
          <a:bodyPr vert="horz" lIns="93666" tIns="46833" rIns="93666" bIns="46833" rtlCol="0">
            <a:spAutoFit/>
          </a:bodyPr>
          <a:lstStyle/>
          <a:p>
            <a:endParaRPr lang="en-US"/>
          </a:p>
        </p:txBody>
      </p:sp>
    </p:spTree>
    <p:extLst>
      <p:ext uri="{BB962C8B-B14F-4D97-AF65-F5344CB8AC3E}">
        <p14:creationId xmlns:p14="http://schemas.microsoft.com/office/powerpoint/2010/main" val="904035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286056-8141-4F07-819F-CCA91C3A3ACC}" type="slidenum">
              <a:rPr lang="en-US" smtClean="0"/>
              <a:t>21</a:t>
            </a:fld>
            <a:endParaRPr lang="en-US"/>
          </a:p>
        </p:txBody>
      </p:sp>
    </p:spTree>
    <p:extLst>
      <p:ext uri="{BB962C8B-B14F-4D97-AF65-F5344CB8AC3E}">
        <p14:creationId xmlns:p14="http://schemas.microsoft.com/office/powerpoint/2010/main" val="98123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286056-8141-4F07-819F-CCA91C3A3ACC}" type="slidenum">
              <a:rPr lang="en-US" smtClean="0"/>
              <a:t>22</a:t>
            </a:fld>
            <a:endParaRPr lang="en-US"/>
          </a:p>
        </p:txBody>
      </p:sp>
    </p:spTree>
    <p:extLst>
      <p:ext uri="{BB962C8B-B14F-4D97-AF65-F5344CB8AC3E}">
        <p14:creationId xmlns:p14="http://schemas.microsoft.com/office/powerpoint/2010/main" val="1597147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286056-8141-4F07-819F-CCA91C3A3ACC}" type="slidenum">
              <a:rPr lang="en-US" smtClean="0"/>
              <a:t>23</a:t>
            </a:fld>
            <a:endParaRPr lang="en-US"/>
          </a:p>
        </p:txBody>
      </p:sp>
    </p:spTree>
    <p:extLst>
      <p:ext uri="{BB962C8B-B14F-4D97-AF65-F5344CB8AC3E}">
        <p14:creationId xmlns:p14="http://schemas.microsoft.com/office/powerpoint/2010/main" val="2482819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DF4B048-0AD3-4C47-A541-725E7753E1ED}" type="slidenum">
              <a:rPr lang="en-US" smtClean="0"/>
              <a:t>24</a:t>
            </a:fld>
            <a:endParaRPr lang="en-US"/>
          </a:p>
        </p:txBody>
      </p:sp>
    </p:spTree>
    <p:extLst>
      <p:ext uri="{BB962C8B-B14F-4D97-AF65-F5344CB8AC3E}">
        <p14:creationId xmlns:p14="http://schemas.microsoft.com/office/powerpoint/2010/main" val="4223225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Station teaching</a:t>
            </a:r>
            <a:endParaRPr lang="en-US" dirty="0"/>
          </a:p>
        </p:txBody>
      </p:sp>
      <p:sp>
        <p:nvSpPr>
          <p:cNvPr id="4" name="Header Placeholder 3"/>
          <p:cNvSpPr>
            <a:spLocks noGrp="1"/>
          </p:cNvSpPr>
          <p:nvPr>
            <p:ph type="hdr" sz="quarter" idx="10"/>
          </p:nvPr>
        </p:nvSpPr>
        <p:spPr/>
        <p:txBody>
          <a:bodyPr/>
          <a:lstStyle/>
          <a:p>
            <a:pPr>
              <a:defRPr/>
            </a:pPr>
            <a:r>
              <a:rPr lang="en-US" smtClean="0"/>
              <a:t>Office of Student Assessment</a:t>
            </a:r>
            <a:endParaRPr lang="en-US"/>
          </a:p>
        </p:txBody>
      </p:sp>
      <p:sp>
        <p:nvSpPr>
          <p:cNvPr id="5" name="Date Placeholder 4"/>
          <p:cNvSpPr>
            <a:spLocks noGrp="1"/>
          </p:cNvSpPr>
          <p:nvPr>
            <p:ph type="dt" idx="11"/>
          </p:nvPr>
        </p:nvSpPr>
        <p:spPr/>
        <p:txBody>
          <a:bodyPr/>
          <a:lstStyle/>
          <a:p>
            <a:pPr>
              <a:defRPr/>
            </a:pPr>
            <a:r>
              <a:rPr lang="en-US" smtClean="0"/>
              <a:t>Winter 2012 DTC Training</a:t>
            </a:r>
            <a:endParaRPr lang="en-US"/>
          </a:p>
        </p:txBody>
      </p:sp>
      <p:sp>
        <p:nvSpPr>
          <p:cNvPr id="6" name="Footer Placeholder 5"/>
          <p:cNvSpPr>
            <a:spLocks noGrp="1"/>
          </p:cNvSpPr>
          <p:nvPr>
            <p:ph type="ftr" sz="quarter" idx="12"/>
          </p:nvPr>
        </p:nvSpPr>
        <p:spPr/>
        <p:txBody>
          <a:bodyPr/>
          <a:lstStyle/>
          <a:p>
            <a:pPr>
              <a:defRPr/>
            </a:pPr>
            <a:r>
              <a:rPr lang="en-US" smtClean="0"/>
              <a:t>Insert Program Name Here</a:t>
            </a:r>
            <a:endParaRPr lang="en-US"/>
          </a:p>
        </p:txBody>
      </p:sp>
      <p:sp>
        <p:nvSpPr>
          <p:cNvPr id="7" name="Slide Number Placeholder 6"/>
          <p:cNvSpPr>
            <a:spLocks noGrp="1"/>
          </p:cNvSpPr>
          <p:nvPr>
            <p:ph type="sldNum" sz="quarter" idx="13"/>
          </p:nvPr>
        </p:nvSpPr>
        <p:spPr/>
        <p:txBody>
          <a:bodyPr/>
          <a:lstStyle/>
          <a:p>
            <a:pPr>
              <a:defRPr/>
            </a:pPr>
            <a:fld id="{C2469A8E-761C-41BC-814C-1F7BED3B1B40}" type="slidenum">
              <a:rPr lang="en-US" altLang="en-US" smtClean="0"/>
              <a:pPr>
                <a:defRPr/>
              </a:pPr>
              <a:t>25</a:t>
            </a:fld>
            <a:endParaRPr lang="en-US" altLang="en-US"/>
          </a:p>
        </p:txBody>
      </p:sp>
      <p:sp>
        <p:nvSpPr>
          <p:cNvPr id="8" name="TextBox 7"/>
          <p:cNvSpPr txBox="1"/>
          <p:nvPr>
            <p:custDataLst>
              <p:tags r:id="rId1"/>
            </p:custDataLst>
          </p:nvPr>
        </p:nvSpPr>
        <p:spPr>
          <a:xfrm>
            <a:off x="1" y="1"/>
            <a:ext cx="3973687" cy="374942"/>
          </a:xfrm>
          <a:prstGeom prst="rect">
            <a:avLst/>
          </a:prstGeom>
          <a:noFill/>
        </p:spPr>
        <p:txBody>
          <a:bodyPr vert="horz" lIns="93666" tIns="46833" rIns="93666" bIns="46833" rtlCol="0">
            <a:spAutoFit/>
          </a:bodyPr>
          <a:lstStyle/>
          <a:p>
            <a:endParaRPr lang="en-US"/>
          </a:p>
        </p:txBody>
      </p:sp>
    </p:spTree>
    <p:extLst>
      <p:ext uri="{BB962C8B-B14F-4D97-AF65-F5344CB8AC3E}">
        <p14:creationId xmlns:p14="http://schemas.microsoft.com/office/powerpoint/2010/main" val="3594584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286056-8141-4F07-819F-CCA91C3A3ACC}" type="slidenum">
              <a:rPr lang="en-US" smtClean="0"/>
              <a:t>26</a:t>
            </a:fld>
            <a:endParaRPr lang="en-US"/>
          </a:p>
        </p:txBody>
      </p:sp>
    </p:spTree>
    <p:extLst>
      <p:ext uri="{BB962C8B-B14F-4D97-AF65-F5344CB8AC3E}">
        <p14:creationId xmlns:p14="http://schemas.microsoft.com/office/powerpoint/2010/main" val="804232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0CC8FB11-ECD4-4B5F-BCF1-E0E1375640EB}" type="slidenum">
              <a:rPr lang="en-US" altLang="en-US" smtClean="0"/>
              <a:pPr>
                <a:defRPr/>
              </a:pPr>
              <a:t>27</a:t>
            </a:fld>
            <a:endParaRPr lang="en-US" altLang="en-US" dirty="0"/>
          </a:p>
        </p:txBody>
      </p:sp>
      <p:sp>
        <p:nvSpPr>
          <p:cNvPr id="8" name="TextBox 7"/>
          <p:cNvSpPr txBox="1"/>
          <p:nvPr>
            <p:custDataLst>
              <p:tags r:id="rId1"/>
            </p:custDataLst>
          </p:nvPr>
        </p:nvSpPr>
        <p:spPr>
          <a:xfrm>
            <a:off x="0" y="0"/>
            <a:ext cx="3866447" cy="373290"/>
          </a:xfrm>
          <a:prstGeom prst="rect">
            <a:avLst/>
          </a:prstGeom>
          <a:noFill/>
        </p:spPr>
        <p:txBody>
          <a:bodyPr vert="horz" lIns="92593" tIns="46296" rIns="92593" bIns="46296" rtlCol="0">
            <a:spAutoFit/>
          </a:bodyPr>
          <a:lstStyle/>
          <a:p>
            <a:endParaRPr lang="en-US"/>
          </a:p>
        </p:txBody>
      </p:sp>
    </p:spTree>
    <p:extLst>
      <p:ext uri="{BB962C8B-B14F-4D97-AF65-F5344CB8AC3E}">
        <p14:creationId xmlns:p14="http://schemas.microsoft.com/office/powerpoint/2010/main" val="143819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0CC8FB11-ECD4-4B5F-BCF1-E0E1375640EB}" type="slidenum">
              <a:rPr lang="en-US" altLang="en-US" smtClean="0"/>
              <a:pPr>
                <a:defRPr/>
              </a:pPr>
              <a:t>28</a:t>
            </a:fld>
            <a:endParaRPr lang="en-US" altLang="en-US" dirty="0"/>
          </a:p>
        </p:txBody>
      </p:sp>
      <p:sp>
        <p:nvSpPr>
          <p:cNvPr id="8" name="TextBox 7"/>
          <p:cNvSpPr txBox="1"/>
          <p:nvPr>
            <p:custDataLst>
              <p:tags r:id="rId1"/>
            </p:custDataLst>
          </p:nvPr>
        </p:nvSpPr>
        <p:spPr>
          <a:xfrm>
            <a:off x="0" y="0"/>
            <a:ext cx="3866447" cy="373290"/>
          </a:xfrm>
          <a:prstGeom prst="rect">
            <a:avLst/>
          </a:prstGeom>
          <a:noFill/>
        </p:spPr>
        <p:txBody>
          <a:bodyPr vert="horz" lIns="92593" tIns="46296" rIns="92593" bIns="46296" rtlCol="0">
            <a:spAutoFit/>
          </a:bodyPr>
          <a:lstStyle/>
          <a:p>
            <a:endParaRPr lang="en-US"/>
          </a:p>
        </p:txBody>
      </p:sp>
    </p:spTree>
    <p:extLst>
      <p:ext uri="{BB962C8B-B14F-4D97-AF65-F5344CB8AC3E}">
        <p14:creationId xmlns:p14="http://schemas.microsoft.com/office/powerpoint/2010/main" val="2380498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0CC8FB11-ECD4-4B5F-BCF1-E0E1375640EB}" type="slidenum">
              <a:rPr lang="en-US" altLang="en-US" smtClean="0"/>
              <a:pPr>
                <a:defRPr/>
              </a:pPr>
              <a:t>29</a:t>
            </a:fld>
            <a:endParaRPr lang="en-US" altLang="en-US" dirty="0"/>
          </a:p>
        </p:txBody>
      </p:sp>
      <p:sp>
        <p:nvSpPr>
          <p:cNvPr id="8" name="TextBox 7"/>
          <p:cNvSpPr txBox="1"/>
          <p:nvPr>
            <p:custDataLst>
              <p:tags r:id="rId1"/>
            </p:custDataLst>
          </p:nvPr>
        </p:nvSpPr>
        <p:spPr>
          <a:xfrm>
            <a:off x="0" y="0"/>
            <a:ext cx="3866447" cy="373290"/>
          </a:xfrm>
          <a:prstGeom prst="rect">
            <a:avLst/>
          </a:prstGeom>
          <a:noFill/>
        </p:spPr>
        <p:txBody>
          <a:bodyPr vert="horz" lIns="92593" tIns="46296" rIns="92593" bIns="46296" rtlCol="0">
            <a:spAutoFit/>
          </a:bodyPr>
          <a:lstStyle/>
          <a:p>
            <a:endParaRPr lang="en-US"/>
          </a:p>
        </p:txBody>
      </p:sp>
    </p:spTree>
    <p:extLst>
      <p:ext uri="{BB962C8B-B14F-4D97-AF65-F5344CB8AC3E}">
        <p14:creationId xmlns:p14="http://schemas.microsoft.com/office/powerpoint/2010/main" val="96876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4" name="Header Placeholder 3"/>
          <p:cNvSpPr>
            <a:spLocks noGrp="1"/>
          </p:cNvSpPr>
          <p:nvPr>
            <p:ph type="hdr" sz="quarter"/>
          </p:nvPr>
        </p:nvSpPr>
        <p:spPr/>
        <p:txBody>
          <a:bodyPr/>
          <a:lstStyle/>
          <a:p>
            <a:pPr>
              <a:defRPr/>
            </a:pPr>
            <a:endParaRPr lang="en-US"/>
          </a:p>
        </p:txBody>
      </p:sp>
      <p:sp>
        <p:nvSpPr>
          <p:cNvPr id="153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61038" indent="-292707">
              <a:defRPr sz="2400">
                <a:solidFill>
                  <a:schemeClr val="tx1"/>
                </a:solidFill>
                <a:latin typeface="Times New Roman" panose="02020603050405020304" pitchFamily="18" charset="0"/>
                <a:ea typeface="ヒラギノ角ゴ Pro W3" pitchFamily="-84" charset="-128"/>
              </a:defRPr>
            </a:lvl2pPr>
            <a:lvl3pPr marL="1170828" indent="-234166">
              <a:defRPr sz="2400">
                <a:solidFill>
                  <a:schemeClr val="tx1"/>
                </a:solidFill>
                <a:latin typeface="Times New Roman" panose="02020603050405020304" pitchFamily="18" charset="0"/>
                <a:ea typeface="ヒラギノ角ゴ Pro W3" pitchFamily="-84" charset="-128"/>
              </a:defRPr>
            </a:lvl3pPr>
            <a:lvl4pPr marL="1639159" indent="-234166">
              <a:defRPr sz="2400">
                <a:solidFill>
                  <a:schemeClr val="tx1"/>
                </a:solidFill>
                <a:latin typeface="Times New Roman" panose="02020603050405020304" pitchFamily="18" charset="0"/>
                <a:ea typeface="ヒラギノ角ゴ Pro W3" pitchFamily="-84" charset="-128"/>
              </a:defRPr>
            </a:lvl4pPr>
            <a:lvl5pPr marL="2107491" indent="-234166">
              <a:defRPr sz="2400">
                <a:solidFill>
                  <a:schemeClr val="tx1"/>
                </a:solidFill>
                <a:latin typeface="Times New Roman" panose="02020603050405020304" pitchFamily="18" charset="0"/>
                <a:ea typeface="ヒラギノ角ゴ Pro W3" pitchFamily="-84" charset="-128"/>
              </a:defRPr>
            </a:lvl5pPr>
            <a:lvl6pPr marL="2575822"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3044153"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512484"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980815"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53EE1EA7-85DB-49C6-A3EF-08D553874849}" type="slidenum">
              <a:rPr lang="en-US" altLang="en-US" sz="1200"/>
              <a:pPr/>
              <a:t>3</a:t>
            </a:fld>
            <a:endParaRPr lang="en-US" altLang="en-US" sz="1200"/>
          </a:p>
        </p:txBody>
      </p:sp>
      <p:sp>
        <p:nvSpPr>
          <p:cNvPr id="15366" name="TextBox 1"/>
          <p:cNvSpPr txBox="1">
            <a:spLocks noChangeArrowheads="1"/>
          </p:cNvSpPr>
          <p:nvPr>
            <p:custDataLst>
              <p:tags r:id="rId1"/>
            </p:custDataLst>
          </p:nvPr>
        </p:nvSpPr>
        <p:spPr bwMode="auto">
          <a:xfrm>
            <a:off x="1" y="1"/>
            <a:ext cx="3919990" cy="46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1337472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0CC8FB11-ECD4-4B5F-BCF1-E0E1375640EB}" type="slidenum">
              <a:rPr lang="en-US" altLang="en-US" smtClean="0"/>
              <a:pPr>
                <a:defRPr/>
              </a:pPr>
              <a:t>30</a:t>
            </a:fld>
            <a:endParaRPr lang="en-US" altLang="en-US" dirty="0"/>
          </a:p>
        </p:txBody>
      </p:sp>
      <p:sp>
        <p:nvSpPr>
          <p:cNvPr id="8" name="TextBox 7"/>
          <p:cNvSpPr txBox="1"/>
          <p:nvPr>
            <p:custDataLst>
              <p:tags r:id="rId1"/>
            </p:custDataLst>
          </p:nvPr>
        </p:nvSpPr>
        <p:spPr>
          <a:xfrm>
            <a:off x="0" y="0"/>
            <a:ext cx="3866447" cy="373290"/>
          </a:xfrm>
          <a:prstGeom prst="rect">
            <a:avLst/>
          </a:prstGeom>
          <a:noFill/>
        </p:spPr>
        <p:txBody>
          <a:bodyPr vert="horz" lIns="92593" tIns="46296" rIns="92593" bIns="46296" rtlCol="0">
            <a:spAutoFit/>
          </a:bodyPr>
          <a:lstStyle/>
          <a:p>
            <a:endParaRPr lang="en-US"/>
          </a:p>
        </p:txBody>
      </p:sp>
    </p:spTree>
    <p:extLst>
      <p:ext uri="{BB962C8B-B14F-4D97-AF65-F5344CB8AC3E}">
        <p14:creationId xmlns:p14="http://schemas.microsoft.com/office/powerpoint/2010/main" val="2888836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DF4B048-0AD3-4C47-A541-725E7753E1ED}" type="slidenum">
              <a:rPr lang="en-US" smtClean="0"/>
              <a:t>31</a:t>
            </a:fld>
            <a:endParaRPr lang="en-US"/>
          </a:p>
        </p:txBody>
      </p:sp>
    </p:spTree>
    <p:extLst>
      <p:ext uri="{BB962C8B-B14F-4D97-AF65-F5344CB8AC3E}">
        <p14:creationId xmlns:p14="http://schemas.microsoft.com/office/powerpoint/2010/main" val="1932132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286056-8141-4F07-819F-CCA91C3A3ACC}" type="slidenum">
              <a:rPr lang="en-US" smtClean="0"/>
              <a:t>32</a:t>
            </a:fld>
            <a:endParaRPr lang="en-US"/>
          </a:p>
        </p:txBody>
      </p:sp>
    </p:spTree>
    <p:extLst>
      <p:ext uri="{BB962C8B-B14F-4D97-AF65-F5344CB8AC3E}">
        <p14:creationId xmlns:p14="http://schemas.microsoft.com/office/powerpoint/2010/main" val="1435822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69170" indent="-295959">
              <a:defRPr>
                <a:solidFill>
                  <a:schemeClr val="tx1"/>
                </a:solidFill>
                <a:latin typeface="Arial" panose="020B0604020202020204" pitchFamily="34" charset="0"/>
                <a:cs typeface="Arial" panose="020B0604020202020204" pitchFamily="34" charset="0"/>
              </a:defRPr>
            </a:lvl2pPr>
            <a:lvl3pPr marL="1183837" indent="-235792">
              <a:defRPr>
                <a:solidFill>
                  <a:schemeClr val="tx1"/>
                </a:solidFill>
                <a:latin typeface="Arial" panose="020B0604020202020204" pitchFamily="34" charset="0"/>
                <a:cs typeface="Arial" panose="020B0604020202020204" pitchFamily="34" charset="0"/>
              </a:defRPr>
            </a:lvl3pPr>
            <a:lvl4pPr marL="1657048" indent="-235792">
              <a:defRPr>
                <a:solidFill>
                  <a:schemeClr val="tx1"/>
                </a:solidFill>
                <a:latin typeface="Arial" panose="020B0604020202020204" pitchFamily="34" charset="0"/>
                <a:cs typeface="Arial" panose="020B0604020202020204" pitchFamily="34" charset="0"/>
              </a:defRPr>
            </a:lvl4pPr>
            <a:lvl5pPr marL="2130256" indent="-235792">
              <a:defRPr>
                <a:solidFill>
                  <a:schemeClr val="tx1"/>
                </a:solidFill>
                <a:latin typeface="Arial" panose="020B0604020202020204" pitchFamily="34" charset="0"/>
                <a:cs typeface="Arial" panose="020B0604020202020204" pitchFamily="34" charset="0"/>
              </a:defRPr>
            </a:lvl5pPr>
            <a:lvl6pPr marL="2598588"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6919"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5250"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3581"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t>Office of Special Education</a:t>
            </a:r>
          </a:p>
        </p:txBody>
      </p:sp>
      <p:sp>
        <p:nvSpPr>
          <p:cNvPr id="430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69170" indent="-295959">
              <a:defRPr>
                <a:solidFill>
                  <a:schemeClr val="tx1"/>
                </a:solidFill>
                <a:latin typeface="Arial" panose="020B0604020202020204" pitchFamily="34" charset="0"/>
                <a:cs typeface="Arial" panose="020B0604020202020204" pitchFamily="34" charset="0"/>
              </a:defRPr>
            </a:lvl2pPr>
            <a:lvl3pPr marL="1183837" indent="-235792">
              <a:defRPr>
                <a:solidFill>
                  <a:schemeClr val="tx1"/>
                </a:solidFill>
                <a:latin typeface="Arial" panose="020B0604020202020204" pitchFamily="34" charset="0"/>
                <a:cs typeface="Arial" panose="020B0604020202020204" pitchFamily="34" charset="0"/>
              </a:defRPr>
            </a:lvl3pPr>
            <a:lvl4pPr marL="1657048" indent="-235792">
              <a:defRPr>
                <a:solidFill>
                  <a:schemeClr val="tx1"/>
                </a:solidFill>
                <a:latin typeface="Arial" panose="020B0604020202020204" pitchFamily="34" charset="0"/>
                <a:cs typeface="Arial" panose="020B0604020202020204" pitchFamily="34" charset="0"/>
              </a:defRPr>
            </a:lvl4pPr>
            <a:lvl5pPr marL="2130256" indent="-235792">
              <a:defRPr>
                <a:solidFill>
                  <a:schemeClr val="tx1"/>
                </a:solidFill>
                <a:latin typeface="Arial" panose="020B0604020202020204" pitchFamily="34" charset="0"/>
                <a:cs typeface="Arial" panose="020B0604020202020204" pitchFamily="34" charset="0"/>
              </a:defRPr>
            </a:lvl5pPr>
            <a:lvl6pPr marL="2598588"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6919"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5250"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3581"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t>2016 - 2017</a:t>
            </a:r>
          </a:p>
        </p:txBody>
      </p:sp>
      <p:sp>
        <p:nvSpPr>
          <p:cNvPr id="4301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69170" indent="-295959">
              <a:defRPr>
                <a:solidFill>
                  <a:schemeClr val="tx1"/>
                </a:solidFill>
                <a:latin typeface="Arial" panose="020B0604020202020204" pitchFamily="34" charset="0"/>
                <a:cs typeface="Arial" panose="020B0604020202020204" pitchFamily="34" charset="0"/>
              </a:defRPr>
            </a:lvl2pPr>
            <a:lvl3pPr marL="1183837" indent="-235792">
              <a:defRPr>
                <a:solidFill>
                  <a:schemeClr val="tx1"/>
                </a:solidFill>
                <a:latin typeface="Arial" panose="020B0604020202020204" pitchFamily="34" charset="0"/>
                <a:cs typeface="Arial" panose="020B0604020202020204" pitchFamily="34" charset="0"/>
              </a:defRPr>
            </a:lvl3pPr>
            <a:lvl4pPr marL="1657048" indent="-235792">
              <a:defRPr>
                <a:solidFill>
                  <a:schemeClr val="tx1"/>
                </a:solidFill>
                <a:latin typeface="Arial" panose="020B0604020202020204" pitchFamily="34" charset="0"/>
                <a:cs typeface="Arial" panose="020B0604020202020204" pitchFamily="34" charset="0"/>
              </a:defRPr>
            </a:lvl4pPr>
            <a:lvl5pPr marL="2130256" indent="-235792">
              <a:defRPr>
                <a:solidFill>
                  <a:schemeClr val="tx1"/>
                </a:solidFill>
                <a:latin typeface="Arial" panose="020B0604020202020204" pitchFamily="34" charset="0"/>
                <a:cs typeface="Arial" panose="020B0604020202020204" pitchFamily="34" charset="0"/>
              </a:defRPr>
            </a:lvl5pPr>
            <a:lvl6pPr marL="2598588"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6919"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5250"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3581"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t>Insert Program Name Here</a:t>
            </a:r>
          </a:p>
        </p:txBody>
      </p:sp>
      <p:sp>
        <p:nvSpPr>
          <p:cNvPr id="4301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170" indent="-295959">
              <a:defRPr>
                <a:solidFill>
                  <a:schemeClr val="tx1"/>
                </a:solidFill>
                <a:latin typeface="Arial" panose="020B0604020202020204" pitchFamily="34" charset="0"/>
                <a:cs typeface="Arial" panose="020B0604020202020204" pitchFamily="34" charset="0"/>
              </a:defRPr>
            </a:lvl2pPr>
            <a:lvl3pPr marL="1183837" indent="-235792">
              <a:defRPr>
                <a:solidFill>
                  <a:schemeClr val="tx1"/>
                </a:solidFill>
                <a:latin typeface="Arial" panose="020B0604020202020204" pitchFamily="34" charset="0"/>
                <a:cs typeface="Arial" panose="020B0604020202020204" pitchFamily="34" charset="0"/>
              </a:defRPr>
            </a:lvl3pPr>
            <a:lvl4pPr marL="1657048" indent="-235792">
              <a:defRPr>
                <a:solidFill>
                  <a:schemeClr val="tx1"/>
                </a:solidFill>
                <a:latin typeface="Arial" panose="020B0604020202020204" pitchFamily="34" charset="0"/>
                <a:cs typeface="Arial" panose="020B0604020202020204" pitchFamily="34" charset="0"/>
              </a:defRPr>
            </a:lvl4pPr>
            <a:lvl5pPr marL="2130256" indent="-235792">
              <a:defRPr>
                <a:solidFill>
                  <a:schemeClr val="tx1"/>
                </a:solidFill>
                <a:latin typeface="Arial" panose="020B0604020202020204" pitchFamily="34" charset="0"/>
                <a:cs typeface="Arial" panose="020B0604020202020204" pitchFamily="34" charset="0"/>
              </a:defRPr>
            </a:lvl5pPr>
            <a:lvl6pPr marL="2598588"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6919"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5250"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3581"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8126BE-1EEE-4D5A-960D-49A2C31AA05C}" type="slidenum">
              <a:rPr lang="en-US" altLang="en-US" smtClean="0"/>
              <a:pPr/>
              <a:t>33</a:t>
            </a:fld>
            <a:endParaRPr lang="en-US" altLang="en-US" smtClean="0"/>
          </a:p>
        </p:txBody>
      </p:sp>
      <p:sp>
        <p:nvSpPr>
          <p:cNvPr id="2" name="TextBox 1"/>
          <p:cNvSpPr txBox="1"/>
          <p:nvPr>
            <p:custDataLst>
              <p:tags r:id="rId1"/>
            </p:custDataLst>
          </p:nvPr>
        </p:nvSpPr>
        <p:spPr>
          <a:xfrm>
            <a:off x="0" y="1"/>
            <a:ext cx="3918358" cy="374372"/>
          </a:xfrm>
          <a:prstGeom prst="rect">
            <a:avLst/>
          </a:prstGeom>
          <a:noFill/>
        </p:spPr>
        <p:txBody>
          <a:bodyPr vert="horz" lIns="93666" tIns="46833" rIns="93666" bIns="46833" rtlCol="0">
            <a:spAutoFit/>
          </a:bodyPr>
          <a:lstStyle/>
          <a:p>
            <a:endParaRPr lang="en-US"/>
          </a:p>
        </p:txBody>
      </p:sp>
    </p:spTree>
    <p:extLst>
      <p:ext uri="{BB962C8B-B14F-4D97-AF65-F5344CB8AC3E}">
        <p14:creationId xmlns:p14="http://schemas.microsoft.com/office/powerpoint/2010/main" val="363866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251" indent="-177251">
              <a:buFontTx/>
              <a:buChar char="•"/>
            </a:pPr>
            <a:endParaRPr lang="en-US" altLang="en-US" sz="2000">
              <a:ea typeface="ヒラギノ角ゴ Pro W3" pitchFamily="-84" charset="-128"/>
            </a:endParaRPr>
          </a:p>
        </p:txBody>
      </p:sp>
      <p:sp>
        <p:nvSpPr>
          <p:cNvPr id="2" name="Footer Placeholder 1"/>
          <p:cNvSpPr>
            <a:spLocks noGrp="1"/>
          </p:cNvSpPr>
          <p:nvPr>
            <p:ph type="ftr" sz="quarter" idx="4"/>
          </p:nvPr>
        </p:nvSpPr>
        <p:spPr/>
        <p:txBody>
          <a:bodyPr/>
          <a:lstStyle/>
          <a:p>
            <a:pPr>
              <a:defRPr/>
            </a:pPr>
            <a:endParaRPr lang="en-US">
              <a:solidFill>
                <a:prstClr val="black"/>
              </a:solidFill>
            </a:endParaRPr>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
        <p:nvSpPr>
          <p:cNvPr id="17414" name="TextBox 2"/>
          <p:cNvSpPr txBox="1">
            <a:spLocks noChangeArrowheads="1"/>
          </p:cNvSpPr>
          <p:nvPr>
            <p:custDataLst>
              <p:tags r:id="rId1"/>
            </p:custDataLst>
          </p:nvPr>
        </p:nvSpPr>
        <p:spPr bwMode="auto">
          <a:xfrm>
            <a:off x="0" y="2"/>
            <a:ext cx="3959174" cy="4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156182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4" name="Header Placeholder 3"/>
          <p:cNvSpPr>
            <a:spLocks noGrp="1"/>
          </p:cNvSpPr>
          <p:nvPr>
            <p:ph type="hdr" sz="quarter"/>
          </p:nvPr>
        </p:nvSpPr>
        <p:spPr/>
        <p:txBody>
          <a:bodyPr/>
          <a:lstStyle/>
          <a:p>
            <a:pPr>
              <a:defRPr/>
            </a:pPr>
            <a:endParaRPr lang="en-US"/>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61038" indent="-292707">
              <a:defRPr sz="2400">
                <a:solidFill>
                  <a:schemeClr val="tx1"/>
                </a:solidFill>
                <a:latin typeface="Times New Roman" panose="02020603050405020304" pitchFamily="18" charset="0"/>
                <a:ea typeface="ヒラギノ角ゴ Pro W3" pitchFamily="-84" charset="-128"/>
              </a:defRPr>
            </a:lvl2pPr>
            <a:lvl3pPr marL="1170828" indent="-234166">
              <a:defRPr sz="2400">
                <a:solidFill>
                  <a:schemeClr val="tx1"/>
                </a:solidFill>
                <a:latin typeface="Times New Roman" panose="02020603050405020304" pitchFamily="18" charset="0"/>
                <a:ea typeface="ヒラギノ角ゴ Pro W3" pitchFamily="-84" charset="-128"/>
              </a:defRPr>
            </a:lvl3pPr>
            <a:lvl4pPr marL="1639159" indent="-234166">
              <a:defRPr sz="2400">
                <a:solidFill>
                  <a:schemeClr val="tx1"/>
                </a:solidFill>
                <a:latin typeface="Times New Roman" panose="02020603050405020304" pitchFamily="18" charset="0"/>
                <a:ea typeface="ヒラギノ角ゴ Pro W3" pitchFamily="-84" charset="-128"/>
              </a:defRPr>
            </a:lvl4pPr>
            <a:lvl5pPr marL="2107491" indent="-234166">
              <a:defRPr sz="2400">
                <a:solidFill>
                  <a:schemeClr val="tx1"/>
                </a:solidFill>
                <a:latin typeface="Times New Roman" panose="02020603050405020304" pitchFamily="18" charset="0"/>
                <a:ea typeface="ヒラギノ角ゴ Pro W3" pitchFamily="-84" charset="-128"/>
              </a:defRPr>
            </a:lvl5pPr>
            <a:lvl6pPr marL="2575822"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3044153"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512484"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980815"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6DCF0891-AAC7-4AD2-8E4E-D85FDA8B62F8}" type="slidenum">
              <a:rPr lang="en-US" altLang="en-US" sz="1200"/>
              <a:pPr/>
              <a:t>5</a:t>
            </a:fld>
            <a:endParaRPr lang="en-US" altLang="en-US" sz="1200"/>
          </a:p>
        </p:txBody>
      </p:sp>
      <p:sp>
        <p:nvSpPr>
          <p:cNvPr id="19462" name="TextBox 5"/>
          <p:cNvSpPr txBox="1">
            <a:spLocks noChangeArrowheads="1"/>
          </p:cNvSpPr>
          <p:nvPr>
            <p:custDataLst>
              <p:tags r:id="rId1"/>
            </p:custDataLst>
          </p:nvPr>
        </p:nvSpPr>
        <p:spPr bwMode="auto">
          <a:xfrm>
            <a:off x="1" y="1"/>
            <a:ext cx="3919990" cy="46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34659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4" name="Header Placeholder 3"/>
          <p:cNvSpPr>
            <a:spLocks noGrp="1"/>
          </p:cNvSpPr>
          <p:nvPr>
            <p:ph type="hdr" sz="quarter"/>
          </p:nvPr>
        </p:nvSpPr>
        <p:spPr/>
        <p:txBody>
          <a:bodyPr/>
          <a:lstStyle/>
          <a:p>
            <a:pPr>
              <a:defRPr/>
            </a:pPr>
            <a:endParaRPr lang="en-US"/>
          </a:p>
        </p:txBody>
      </p:sp>
      <p:sp>
        <p:nvSpPr>
          <p:cNvPr id="215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61038" indent="-292707">
              <a:defRPr sz="2400">
                <a:solidFill>
                  <a:schemeClr val="tx1"/>
                </a:solidFill>
                <a:latin typeface="Times New Roman" panose="02020603050405020304" pitchFamily="18" charset="0"/>
                <a:ea typeface="ヒラギノ角ゴ Pro W3" pitchFamily="-84" charset="-128"/>
              </a:defRPr>
            </a:lvl2pPr>
            <a:lvl3pPr marL="1170828" indent="-234166">
              <a:defRPr sz="2400">
                <a:solidFill>
                  <a:schemeClr val="tx1"/>
                </a:solidFill>
                <a:latin typeface="Times New Roman" panose="02020603050405020304" pitchFamily="18" charset="0"/>
                <a:ea typeface="ヒラギノ角ゴ Pro W3" pitchFamily="-84" charset="-128"/>
              </a:defRPr>
            </a:lvl3pPr>
            <a:lvl4pPr marL="1639159" indent="-234166">
              <a:defRPr sz="2400">
                <a:solidFill>
                  <a:schemeClr val="tx1"/>
                </a:solidFill>
                <a:latin typeface="Times New Roman" panose="02020603050405020304" pitchFamily="18" charset="0"/>
                <a:ea typeface="ヒラギノ角ゴ Pro W3" pitchFamily="-84" charset="-128"/>
              </a:defRPr>
            </a:lvl4pPr>
            <a:lvl5pPr marL="2107491" indent="-234166">
              <a:defRPr sz="2400">
                <a:solidFill>
                  <a:schemeClr val="tx1"/>
                </a:solidFill>
                <a:latin typeface="Times New Roman" panose="02020603050405020304" pitchFamily="18" charset="0"/>
                <a:ea typeface="ヒラギノ角ゴ Pro W3" pitchFamily="-84" charset="-128"/>
              </a:defRPr>
            </a:lvl5pPr>
            <a:lvl6pPr marL="2575822"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3044153"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512484"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980815"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D1DA7385-170A-43C5-B1EC-DED85069A604}" type="slidenum">
              <a:rPr lang="en-US" altLang="en-US" sz="1200"/>
              <a:pPr/>
              <a:t>6</a:t>
            </a:fld>
            <a:endParaRPr lang="en-US" altLang="en-US" sz="1200"/>
          </a:p>
        </p:txBody>
      </p:sp>
      <p:sp>
        <p:nvSpPr>
          <p:cNvPr id="21510" name="TextBox 5"/>
          <p:cNvSpPr txBox="1">
            <a:spLocks noChangeArrowheads="1"/>
          </p:cNvSpPr>
          <p:nvPr>
            <p:custDataLst>
              <p:tags r:id="rId1"/>
            </p:custDataLst>
          </p:nvPr>
        </p:nvSpPr>
        <p:spPr bwMode="auto">
          <a:xfrm>
            <a:off x="1" y="1"/>
            <a:ext cx="3919990" cy="46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378034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The Strong Readers=Strong Leaders campaign supports the Literacy-Based Promotion Act by educating parents about the important of literacy and giving them resources to help children at home. Almost two-thirds of a child’s waking hours are spent with parents or other caregivers. Family involvement is key to helping children become successful readers. </a:t>
            </a:r>
          </a:p>
          <a:p>
            <a:endParaRPr lang="en-US" altLang="en-US" smtClean="0">
              <a:ea typeface="ヒラギノ角ゴ Pro W3" pitchFamily="-84" charset="-128"/>
            </a:endParaRPr>
          </a:p>
          <a:p>
            <a:r>
              <a:rPr lang="en-US" altLang="en-US" smtClean="0">
                <a:ea typeface="ヒラギノ角ゴ Pro W3" pitchFamily="-84" charset="-128"/>
              </a:rPr>
              <a:t>The campaign officially launched in late May with a press conference at the Eudora Welty Library featuring our campaign spokesperson, Miss Mississippi Jasmine Murray. We partnered with the Mississippi Library Commission on this event and timed it to kick off the summer reading season. We got good local coverage of the event, which included Jasmine Murray reading to preschoolers. </a:t>
            </a:r>
          </a:p>
          <a:p>
            <a:endParaRPr lang="en-US" altLang="en-US" smtClean="0">
              <a:ea typeface="ヒラギノ角ゴ Pro W3" pitchFamily="-84" charset="-128"/>
            </a:endParaRPr>
          </a:p>
        </p:txBody>
      </p:sp>
      <p:sp>
        <p:nvSpPr>
          <p:cNvPr id="18436"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170" indent="-295959">
              <a:defRPr>
                <a:solidFill>
                  <a:schemeClr val="tx1"/>
                </a:solidFill>
                <a:latin typeface="Arial" panose="020B0604020202020204" pitchFamily="34" charset="0"/>
                <a:cs typeface="Arial" panose="020B0604020202020204" pitchFamily="34" charset="0"/>
              </a:defRPr>
            </a:lvl2pPr>
            <a:lvl3pPr marL="1183837" indent="-235792">
              <a:defRPr>
                <a:solidFill>
                  <a:schemeClr val="tx1"/>
                </a:solidFill>
                <a:latin typeface="Arial" panose="020B0604020202020204" pitchFamily="34" charset="0"/>
                <a:cs typeface="Arial" panose="020B0604020202020204" pitchFamily="34" charset="0"/>
              </a:defRPr>
            </a:lvl3pPr>
            <a:lvl4pPr marL="1657048" indent="-235792">
              <a:defRPr>
                <a:solidFill>
                  <a:schemeClr val="tx1"/>
                </a:solidFill>
                <a:latin typeface="Arial" panose="020B0604020202020204" pitchFamily="34" charset="0"/>
                <a:cs typeface="Arial" panose="020B0604020202020204" pitchFamily="34" charset="0"/>
              </a:defRPr>
            </a:lvl4pPr>
            <a:lvl5pPr marL="2130256" indent="-235792">
              <a:defRPr>
                <a:solidFill>
                  <a:schemeClr val="tx1"/>
                </a:solidFill>
                <a:latin typeface="Arial" panose="020B0604020202020204" pitchFamily="34" charset="0"/>
                <a:cs typeface="Arial" panose="020B0604020202020204" pitchFamily="34" charset="0"/>
              </a:defRPr>
            </a:lvl5pPr>
            <a:lvl6pPr marL="2598588"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6919"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5250"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3581"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mtClean="0"/>
              <a:t>Office of Student Assessment</a:t>
            </a:r>
          </a:p>
        </p:txBody>
      </p:sp>
      <p:sp>
        <p:nvSpPr>
          <p:cNvPr id="18437"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170" indent="-295959">
              <a:defRPr>
                <a:solidFill>
                  <a:schemeClr val="tx1"/>
                </a:solidFill>
                <a:latin typeface="Arial" panose="020B0604020202020204" pitchFamily="34" charset="0"/>
                <a:cs typeface="Arial" panose="020B0604020202020204" pitchFamily="34" charset="0"/>
              </a:defRPr>
            </a:lvl2pPr>
            <a:lvl3pPr marL="1183837" indent="-235792">
              <a:defRPr>
                <a:solidFill>
                  <a:schemeClr val="tx1"/>
                </a:solidFill>
                <a:latin typeface="Arial" panose="020B0604020202020204" pitchFamily="34" charset="0"/>
                <a:cs typeface="Arial" panose="020B0604020202020204" pitchFamily="34" charset="0"/>
              </a:defRPr>
            </a:lvl3pPr>
            <a:lvl4pPr marL="1657048" indent="-235792">
              <a:defRPr>
                <a:solidFill>
                  <a:schemeClr val="tx1"/>
                </a:solidFill>
                <a:latin typeface="Arial" panose="020B0604020202020204" pitchFamily="34" charset="0"/>
                <a:cs typeface="Arial" panose="020B0604020202020204" pitchFamily="34" charset="0"/>
              </a:defRPr>
            </a:lvl4pPr>
            <a:lvl5pPr marL="2130256" indent="-235792">
              <a:defRPr>
                <a:solidFill>
                  <a:schemeClr val="tx1"/>
                </a:solidFill>
                <a:latin typeface="Arial" panose="020B0604020202020204" pitchFamily="34" charset="0"/>
                <a:cs typeface="Arial" panose="020B0604020202020204" pitchFamily="34" charset="0"/>
              </a:defRPr>
            </a:lvl5pPr>
            <a:lvl6pPr marL="2598588"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6919"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5250"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3581"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mtClean="0"/>
              <a:t>Winter 2012 DTC Training</a:t>
            </a:r>
          </a:p>
        </p:txBody>
      </p:sp>
      <p:sp>
        <p:nvSpPr>
          <p:cNvPr id="18438"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170" indent="-295959">
              <a:defRPr>
                <a:solidFill>
                  <a:schemeClr val="tx1"/>
                </a:solidFill>
                <a:latin typeface="Arial" panose="020B0604020202020204" pitchFamily="34" charset="0"/>
                <a:cs typeface="Arial" panose="020B0604020202020204" pitchFamily="34" charset="0"/>
              </a:defRPr>
            </a:lvl2pPr>
            <a:lvl3pPr marL="1183837" indent="-235792">
              <a:defRPr>
                <a:solidFill>
                  <a:schemeClr val="tx1"/>
                </a:solidFill>
                <a:latin typeface="Arial" panose="020B0604020202020204" pitchFamily="34" charset="0"/>
                <a:cs typeface="Arial" panose="020B0604020202020204" pitchFamily="34" charset="0"/>
              </a:defRPr>
            </a:lvl3pPr>
            <a:lvl4pPr marL="1657048" indent="-235792">
              <a:defRPr>
                <a:solidFill>
                  <a:schemeClr val="tx1"/>
                </a:solidFill>
                <a:latin typeface="Arial" panose="020B0604020202020204" pitchFamily="34" charset="0"/>
                <a:cs typeface="Arial" panose="020B0604020202020204" pitchFamily="34" charset="0"/>
              </a:defRPr>
            </a:lvl4pPr>
            <a:lvl5pPr marL="2130256" indent="-235792">
              <a:defRPr>
                <a:solidFill>
                  <a:schemeClr val="tx1"/>
                </a:solidFill>
                <a:latin typeface="Arial" panose="020B0604020202020204" pitchFamily="34" charset="0"/>
                <a:cs typeface="Arial" panose="020B0604020202020204" pitchFamily="34" charset="0"/>
              </a:defRPr>
            </a:lvl5pPr>
            <a:lvl6pPr marL="2598588"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6919"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5250"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3581"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mtClean="0"/>
              <a:t>Insert Program Name Here</a:t>
            </a:r>
          </a:p>
        </p:txBody>
      </p:sp>
      <p:sp>
        <p:nvSpPr>
          <p:cNvPr id="235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69170" indent="-295959">
              <a:defRPr sz="2400">
                <a:solidFill>
                  <a:schemeClr val="tx1"/>
                </a:solidFill>
                <a:latin typeface="Times New Roman" panose="02020603050405020304" pitchFamily="18" charset="0"/>
                <a:ea typeface="ヒラギノ角ゴ Pro W3" pitchFamily="-84" charset="-128"/>
              </a:defRPr>
            </a:lvl2pPr>
            <a:lvl3pPr marL="1183837" indent="-235792">
              <a:defRPr sz="2400">
                <a:solidFill>
                  <a:schemeClr val="tx1"/>
                </a:solidFill>
                <a:latin typeface="Times New Roman" panose="02020603050405020304" pitchFamily="18" charset="0"/>
                <a:ea typeface="ヒラギノ角ゴ Pro W3" pitchFamily="-84" charset="-128"/>
              </a:defRPr>
            </a:lvl3pPr>
            <a:lvl4pPr marL="1657048" indent="-235792">
              <a:defRPr sz="2400">
                <a:solidFill>
                  <a:schemeClr val="tx1"/>
                </a:solidFill>
                <a:latin typeface="Times New Roman" panose="02020603050405020304" pitchFamily="18" charset="0"/>
                <a:ea typeface="ヒラギノ角ゴ Pro W3" pitchFamily="-84" charset="-128"/>
              </a:defRPr>
            </a:lvl4pPr>
            <a:lvl5pPr marL="2130256" indent="-235792">
              <a:defRPr sz="2400">
                <a:solidFill>
                  <a:schemeClr val="tx1"/>
                </a:solidFill>
                <a:latin typeface="Times New Roman" panose="02020603050405020304" pitchFamily="18" charset="0"/>
                <a:ea typeface="ヒラギノ角ゴ Pro W3" pitchFamily="-84" charset="-128"/>
              </a:defRPr>
            </a:lvl5pPr>
            <a:lvl6pPr marL="2598588" indent="-235792"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3066919" indent="-235792"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535250" indent="-235792"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4003581" indent="-235792"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57FDD6FE-9D42-446A-BDC2-954A7ABAA3C1}" type="slidenum">
              <a:rPr lang="en-US" altLang="en-US" sz="1200">
                <a:latin typeface="Arial" panose="020B0604020202020204" pitchFamily="34" charset="0"/>
                <a:cs typeface="Arial" panose="020B0604020202020204" pitchFamily="34" charset="0"/>
              </a:rPr>
              <a:pPr/>
              <a:t>7</a:t>
            </a:fld>
            <a:endParaRPr lang="en-US" altLang="en-US" sz="1200">
              <a:latin typeface="Arial" panose="020B0604020202020204" pitchFamily="34" charset="0"/>
              <a:cs typeface="Arial" panose="020B0604020202020204" pitchFamily="34" charset="0"/>
            </a:endParaRPr>
          </a:p>
        </p:txBody>
      </p:sp>
      <p:sp>
        <p:nvSpPr>
          <p:cNvPr id="23560" name="TextBox 1"/>
          <p:cNvSpPr txBox="1">
            <a:spLocks noChangeArrowheads="1"/>
          </p:cNvSpPr>
          <p:nvPr>
            <p:custDataLst>
              <p:tags r:id="rId1"/>
            </p:custDataLst>
          </p:nvPr>
        </p:nvSpPr>
        <p:spPr bwMode="auto">
          <a:xfrm>
            <a:off x="1" y="1"/>
            <a:ext cx="3921623" cy="46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1922137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We need your help to promote this campaign. You can download the logo, PSA, posters and bookmarks from the “Educators” section on the Strong Readers website. We would love for you to post the logo on your websites and link it to StrongReadersMS.com. Also, please follow Strong Readers on social media and encourage the parents in your districts to do the same. Follow up with your superintendents after the MASS conference to see about the feasibility of starting a mentoring program. </a:t>
            </a:r>
          </a:p>
          <a:p>
            <a:endParaRPr lang="en-US" altLang="en-US" smtClean="0">
              <a:ea typeface="ヒラギノ角ゴ Pro W3" pitchFamily="-84" charset="-128"/>
            </a:endParaRPr>
          </a:p>
          <a:p>
            <a:r>
              <a:rPr lang="en-US" altLang="en-US" smtClean="0">
                <a:ea typeface="ヒラギノ角ゴ Pro W3" pitchFamily="-84" charset="-128"/>
              </a:rPr>
              <a:t>Also, please share any literacy information you have with us so we can post it on StrongReadersMS.com. You can email your stories and photos to Jean Cook - jcook@mde.k12.ms.us. </a:t>
            </a:r>
          </a:p>
          <a:p>
            <a:endParaRPr lang="en-US" altLang="en-US" smtClean="0">
              <a:ea typeface="ヒラギノ角ゴ Pro W3" pitchFamily="-84" charset="-128"/>
            </a:endParaRPr>
          </a:p>
        </p:txBody>
      </p:sp>
      <p:sp>
        <p:nvSpPr>
          <p:cNvPr id="2048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170" indent="-295959">
              <a:defRPr>
                <a:solidFill>
                  <a:schemeClr val="tx1"/>
                </a:solidFill>
                <a:latin typeface="Arial" panose="020B0604020202020204" pitchFamily="34" charset="0"/>
                <a:cs typeface="Arial" panose="020B0604020202020204" pitchFamily="34" charset="0"/>
              </a:defRPr>
            </a:lvl2pPr>
            <a:lvl3pPr marL="1183837" indent="-235792">
              <a:defRPr>
                <a:solidFill>
                  <a:schemeClr val="tx1"/>
                </a:solidFill>
                <a:latin typeface="Arial" panose="020B0604020202020204" pitchFamily="34" charset="0"/>
                <a:cs typeface="Arial" panose="020B0604020202020204" pitchFamily="34" charset="0"/>
              </a:defRPr>
            </a:lvl3pPr>
            <a:lvl4pPr marL="1657048" indent="-235792">
              <a:defRPr>
                <a:solidFill>
                  <a:schemeClr val="tx1"/>
                </a:solidFill>
                <a:latin typeface="Arial" panose="020B0604020202020204" pitchFamily="34" charset="0"/>
                <a:cs typeface="Arial" panose="020B0604020202020204" pitchFamily="34" charset="0"/>
              </a:defRPr>
            </a:lvl4pPr>
            <a:lvl5pPr marL="2130256" indent="-235792">
              <a:defRPr>
                <a:solidFill>
                  <a:schemeClr val="tx1"/>
                </a:solidFill>
                <a:latin typeface="Arial" panose="020B0604020202020204" pitchFamily="34" charset="0"/>
                <a:cs typeface="Arial" panose="020B0604020202020204" pitchFamily="34" charset="0"/>
              </a:defRPr>
            </a:lvl5pPr>
            <a:lvl6pPr marL="2598588"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6919"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5250"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3581"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mtClean="0"/>
              <a:t>Office of Student Assessment</a:t>
            </a:r>
          </a:p>
        </p:txBody>
      </p:sp>
      <p:sp>
        <p:nvSpPr>
          <p:cNvPr id="2048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170" indent="-295959">
              <a:defRPr>
                <a:solidFill>
                  <a:schemeClr val="tx1"/>
                </a:solidFill>
                <a:latin typeface="Arial" panose="020B0604020202020204" pitchFamily="34" charset="0"/>
                <a:cs typeface="Arial" panose="020B0604020202020204" pitchFamily="34" charset="0"/>
              </a:defRPr>
            </a:lvl2pPr>
            <a:lvl3pPr marL="1183837" indent="-235792">
              <a:defRPr>
                <a:solidFill>
                  <a:schemeClr val="tx1"/>
                </a:solidFill>
                <a:latin typeface="Arial" panose="020B0604020202020204" pitchFamily="34" charset="0"/>
                <a:cs typeface="Arial" panose="020B0604020202020204" pitchFamily="34" charset="0"/>
              </a:defRPr>
            </a:lvl3pPr>
            <a:lvl4pPr marL="1657048" indent="-235792">
              <a:defRPr>
                <a:solidFill>
                  <a:schemeClr val="tx1"/>
                </a:solidFill>
                <a:latin typeface="Arial" panose="020B0604020202020204" pitchFamily="34" charset="0"/>
                <a:cs typeface="Arial" panose="020B0604020202020204" pitchFamily="34" charset="0"/>
              </a:defRPr>
            </a:lvl4pPr>
            <a:lvl5pPr marL="2130256" indent="-235792">
              <a:defRPr>
                <a:solidFill>
                  <a:schemeClr val="tx1"/>
                </a:solidFill>
                <a:latin typeface="Arial" panose="020B0604020202020204" pitchFamily="34" charset="0"/>
                <a:cs typeface="Arial" panose="020B0604020202020204" pitchFamily="34" charset="0"/>
              </a:defRPr>
            </a:lvl5pPr>
            <a:lvl6pPr marL="2598588"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6919"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5250"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3581"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mtClean="0"/>
              <a:t>Winter 2012 DTC Training</a:t>
            </a:r>
          </a:p>
        </p:txBody>
      </p:sp>
      <p:sp>
        <p:nvSpPr>
          <p:cNvPr id="20486"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170" indent="-295959">
              <a:defRPr>
                <a:solidFill>
                  <a:schemeClr val="tx1"/>
                </a:solidFill>
                <a:latin typeface="Arial" panose="020B0604020202020204" pitchFamily="34" charset="0"/>
                <a:cs typeface="Arial" panose="020B0604020202020204" pitchFamily="34" charset="0"/>
              </a:defRPr>
            </a:lvl2pPr>
            <a:lvl3pPr marL="1183837" indent="-235792">
              <a:defRPr>
                <a:solidFill>
                  <a:schemeClr val="tx1"/>
                </a:solidFill>
                <a:latin typeface="Arial" panose="020B0604020202020204" pitchFamily="34" charset="0"/>
                <a:cs typeface="Arial" panose="020B0604020202020204" pitchFamily="34" charset="0"/>
              </a:defRPr>
            </a:lvl3pPr>
            <a:lvl4pPr marL="1657048" indent="-235792">
              <a:defRPr>
                <a:solidFill>
                  <a:schemeClr val="tx1"/>
                </a:solidFill>
                <a:latin typeface="Arial" panose="020B0604020202020204" pitchFamily="34" charset="0"/>
                <a:cs typeface="Arial" panose="020B0604020202020204" pitchFamily="34" charset="0"/>
              </a:defRPr>
            </a:lvl4pPr>
            <a:lvl5pPr marL="2130256" indent="-235792">
              <a:defRPr>
                <a:solidFill>
                  <a:schemeClr val="tx1"/>
                </a:solidFill>
                <a:latin typeface="Arial" panose="020B0604020202020204" pitchFamily="34" charset="0"/>
                <a:cs typeface="Arial" panose="020B0604020202020204" pitchFamily="34" charset="0"/>
              </a:defRPr>
            </a:lvl5pPr>
            <a:lvl6pPr marL="2598588"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6919"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5250"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3581" indent="-235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mtClean="0"/>
              <a:t>Insert Program Name Here</a:t>
            </a:r>
          </a:p>
        </p:txBody>
      </p:sp>
      <p:sp>
        <p:nvSpPr>
          <p:cNvPr id="2560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69170" indent="-295959">
              <a:defRPr sz="2400">
                <a:solidFill>
                  <a:schemeClr val="tx1"/>
                </a:solidFill>
                <a:latin typeface="Times New Roman" panose="02020603050405020304" pitchFamily="18" charset="0"/>
                <a:ea typeface="ヒラギノ角ゴ Pro W3" pitchFamily="-84" charset="-128"/>
              </a:defRPr>
            </a:lvl2pPr>
            <a:lvl3pPr marL="1183837" indent="-235792">
              <a:defRPr sz="2400">
                <a:solidFill>
                  <a:schemeClr val="tx1"/>
                </a:solidFill>
                <a:latin typeface="Times New Roman" panose="02020603050405020304" pitchFamily="18" charset="0"/>
                <a:ea typeface="ヒラギノ角ゴ Pro W3" pitchFamily="-84" charset="-128"/>
              </a:defRPr>
            </a:lvl3pPr>
            <a:lvl4pPr marL="1657048" indent="-235792">
              <a:defRPr sz="2400">
                <a:solidFill>
                  <a:schemeClr val="tx1"/>
                </a:solidFill>
                <a:latin typeface="Times New Roman" panose="02020603050405020304" pitchFamily="18" charset="0"/>
                <a:ea typeface="ヒラギノ角ゴ Pro W3" pitchFamily="-84" charset="-128"/>
              </a:defRPr>
            </a:lvl4pPr>
            <a:lvl5pPr marL="2130256" indent="-235792">
              <a:defRPr sz="2400">
                <a:solidFill>
                  <a:schemeClr val="tx1"/>
                </a:solidFill>
                <a:latin typeface="Times New Roman" panose="02020603050405020304" pitchFamily="18" charset="0"/>
                <a:ea typeface="ヒラギノ角ゴ Pro W3" pitchFamily="-84" charset="-128"/>
              </a:defRPr>
            </a:lvl5pPr>
            <a:lvl6pPr marL="2598588" indent="-235792"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3066919" indent="-235792"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535250" indent="-235792"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4003581" indent="-235792"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DC36CD4F-BF11-4F19-A92C-DDB810382FDF}" type="slidenum">
              <a:rPr lang="en-US" altLang="en-US" sz="1200">
                <a:latin typeface="Arial" panose="020B0604020202020204" pitchFamily="34" charset="0"/>
                <a:cs typeface="Arial" panose="020B0604020202020204" pitchFamily="34" charset="0"/>
              </a:rPr>
              <a:pPr/>
              <a:t>8</a:t>
            </a:fld>
            <a:endParaRPr lang="en-US" altLang="en-US" sz="1200">
              <a:latin typeface="Arial" panose="020B0604020202020204" pitchFamily="34" charset="0"/>
              <a:cs typeface="Arial" panose="020B0604020202020204" pitchFamily="34" charset="0"/>
            </a:endParaRPr>
          </a:p>
        </p:txBody>
      </p:sp>
      <p:sp>
        <p:nvSpPr>
          <p:cNvPr id="25608" name="TextBox 1"/>
          <p:cNvSpPr txBox="1">
            <a:spLocks noChangeArrowheads="1"/>
          </p:cNvSpPr>
          <p:nvPr>
            <p:custDataLst>
              <p:tags r:id="rId1"/>
            </p:custDataLst>
          </p:nvPr>
        </p:nvSpPr>
        <p:spPr bwMode="auto">
          <a:xfrm>
            <a:off x="1" y="1"/>
            <a:ext cx="3921623" cy="46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344000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2765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84" charset="-128"/>
              </a:defRPr>
            </a:lvl1pPr>
            <a:lvl2pPr marL="761038" indent="-292707">
              <a:defRPr sz="2400">
                <a:solidFill>
                  <a:schemeClr val="tx1"/>
                </a:solidFill>
                <a:latin typeface="Times New Roman" panose="02020603050405020304" pitchFamily="18" charset="0"/>
                <a:ea typeface="ヒラギノ角ゴ Pro W3" pitchFamily="-84" charset="-128"/>
              </a:defRPr>
            </a:lvl2pPr>
            <a:lvl3pPr marL="1170828" indent="-234166">
              <a:defRPr sz="2400">
                <a:solidFill>
                  <a:schemeClr val="tx1"/>
                </a:solidFill>
                <a:latin typeface="Times New Roman" panose="02020603050405020304" pitchFamily="18" charset="0"/>
                <a:ea typeface="ヒラギノ角ゴ Pro W3" pitchFamily="-84" charset="-128"/>
              </a:defRPr>
            </a:lvl3pPr>
            <a:lvl4pPr marL="1639159" indent="-234166">
              <a:defRPr sz="2400">
                <a:solidFill>
                  <a:schemeClr val="tx1"/>
                </a:solidFill>
                <a:latin typeface="Times New Roman" panose="02020603050405020304" pitchFamily="18" charset="0"/>
                <a:ea typeface="ヒラギノ角ゴ Pro W3" pitchFamily="-84" charset="-128"/>
              </a:defRPr>
            </a:lvl4pPr>
            <a:lvl5pPr marL="2107491" indent="-234166">
              <a:defRPr sz="2400">
                <a:solidFill>
                  <a:schemeClr val="tx1"/>
                </a:solidFill>
                <a:latin typeface="Times New Roman" panose="02020603050405020304" pitchFamily="18" charset="0"/>
                <a:ea typeface="ヒラギノ角ゴ Pro W3" pitchFamily="-84" charset="-128"/>
              </a:defRPr>
            </a:lvl5pPr>
            <a:lvl6pPr marL="2575822"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3044153"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512484"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980815" indent="-234166"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fld id="{10D3FE78-BAD4-4E7E-AB95-38438140FE1C}" type="slidenum">
              <a:rPr lang="en-US" altLang="en-US" sz="1200"/>
              <a:pPr/>
              <a:t>9</a:t>
            </a:fld>
            <a:endParaRPr lang="en-US" altLang="en-US" sz="1200"/>
          </a:p>
        </p:txBody>
      </p:sp>
      <p:sp>
        <p:nvSpPr>
          <p:cNvPr id="27656" name="TextBox 7"/>
          <p:cNvSpPr txBox="1">
            <a:spLocks noChangeArrowheads="1"/>
          </p:cNvSpPr>
          <p:nvPr>
            <p:custDataLst>
              <p:tags r:id="rId1"/>
            </p:custDataLst>
          </p:nvPr>
        </p:nvSpPr>
        <p:spPr bwMode="auto">
          <a:xfrm>
            <a:off x="1" y="1"/>
            <a:ext cx="3921623" cy="46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6" tIns="46833" rIns="93666" bIns="46833">
            <a:spAutoFit/>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endParaRPr lang="en-US" altLang="en-US"/>
          </a:p>
        </p:txBody>
      </p:sp>
    </p:spTree>
    <p:extLst>
      <p:ext uri="{BB962C8B-B14F-4D97-AF65-F5344CB8AC3E}">
        <p14:creationId xmlns:p14="http://schemas.microsoft.com/office/powerpoint/2010/main" val="145715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Regional Training 2016-2017</a:t>
            </a:r>
            <a:endParaRPr lang="en-US"/>
          </a:p>
        </p:txBody>
      </p:sp>
      <p:sp>
        <p:nvSpPr>
          <p:cNvPr id="5" name="Footer Placeholder 4"/>
          <p:cNvSpPr>
            <a:spLocks noGrp="1"/>
          </p:cNvSpPr>
          <p:nvPr>
            <p:ph type="ftr" sz="quarter" idx="11"/>
          </p:nvPr>
        </p:nvSpPr>
        <p:spPr/>
        <p:txBody>
          <a:bodyPr/>
          <a:lstStyle/>
          <a:p>
            <a:r>
              <a:rPr lang="en-US" smtClean="0"/>
              <a:t>©MDE-Bureau of District Support</a:t>
            </a:r>
            <a:endParaRPr lang="en-US"/>
          </a:p>
        </p:txBody>
      </p:sp>
      <p:sp>
        <p:nvSpPr>
          <p:cNvPr id="6" name="Slide Number Placeholder 5"/>
          <p:cNvSpPr>
            <a:spLocks noGrp="1"/>
          </p:cNvSpPr>
          <p:nvPr>
            <p:ph type="sldNum" sz="quarter" idx="12"/>
          </p:nvPr>
        </p:nvSpPr>
        <p:spPr/>
        <p:txBody>
          <a:bodyPr/>
          <a:lstStyle/>
          <a:p>
            <a:fld id="{3A5B3D20-F046-49A2-B180-2CA5306791E3}" type="slidenum">
              <a:rPr lang="en-US" smtClean="0"/>
              <a:t>‹#›</a:t>
            </a:fld>
            <a:endParaRPr lang="en-US"/>
          </a:p>
        </p:txBody>
      </p:sp>
    </p:spTree>
    <p:extLst>
      <p:ext uri="{BB962C8B-B14F-4D97-AF65-F5344CB8AC3E}">
        <p14:creationId xmlns:p14="http://schemas.microsoft.com/office/powerpoint/2010/main" val="49277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Regional Training 2016-2017</a:t>
            </a:r>
            <a:endParaRPr lang="en-US"/>
          </a:p>
        </p:txBody>
      </p:sp>
      <p:sp>
        <p:nvSpPr>
          <p:cNvPr id="5" name="Footer Placeholder 4"/>
          <p:cNvSpPr>
            <a:spLocks noGrp="1"/>
          </p:cNvSpPr>
          <p:nvPr>
            <p:ph type="ftr" sz="quarter" idx="11"/>
          </p:nvPr>
        </p:nvSpPr>
        <p:spPr/>
        <p:txBody>
          <a:bodyPr/>
          <a:lstStyle/>
          <a:p>
            <a:r>
              <a:rPr lang="en-US" smtClean="0"/>
              <a:t>©MDE-Bureau of District Support</a:t>
            </a:r>
            <a:endParaRPr lang="en-US"/>
          </a:p>
        </p:txBody>
      </p:sp>
      <p:sp>
        <p:nvSpPr>
          <p:cNvPr id="6" name="Slide Number Placeholder 5"/>
          <p:cNvSpPr>
            <a:spLocks noGrp="1"/>
          </p:cNvSpPr>
          <p:nvPr>
            <p:ph type="sldNum" sz="quarter" idx="12"/>
          </p:nvPr>
        </p:nvSpPr>
        <p:spPr/>
        <p:txBody>
          <a:bodyPr/>
          <a:lstStyle/>
          <a:p>
            <a:fld id="{3A5B3D20-F046-49A2-B180-2CA5306791E3}" type="slidenum">
              <a:rPr lang="en-US" smtClean="0"/>
              <a:t>‹#›</a:t>
            </a:fld>
            <a:endParaRPr lang="en-US"/>
          </a:p>
        </p:txBody>
      </p:sp>
    </p:spTree>
    <p:extLst>
      <p:ext uri="{BB962C8B-B14F-4D97-AF65-F5344CB8AC3E}">
        <p14:creationId xmlns:p14="http://schemas.microsoft.com/office/powerpoint/2010/main" val="32284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Regional Training 2016-2017</a:t>
            </a:r>
            <a:endParaRPr lang="en-US"/>
          </a:p>
        </p:txBody>
      </p:sp>
      <p:sp>
        <p:nvSpPr>
          <p:cNvPr id="5" name="Footer Placeholder 4"/>
          <p:cNvSpPr>
            <a:spLocks noGrp="1"/>
          </p:cNvSpPr>
          <p:nvPr>
            <p:ph type="ftr" sz="quarter" idx="11"/>
          </p:nvPr>
        </p:nvSpPr>
        <p:spPr/>
        <p:txBody>
          <a:bodyPr/>
          <a:lstStyle/>
          <a:p>
            <a:r>
              <a:rPr lang="en-US" smtClean="0"/>
              <a:t>©MDE-Bureau of District Support</a:t>
            </a:r>
            <a:endParaRPr lang="en-US"/>
          </a:p>
        </p:txBody>
      </p:sp>
      <p:sp>
        <p:nvSpPr>
          <p:cNvPr id="6" name="Slide Number Placeholder 5"/>
          <p:cNvSpPr>
            <a:spLocks noGrp="1"/>
          </p:cNvSpPr>
          <p:nvPr>
            <p:ph type="sldNum" sz="quarter" idx="12"/>
          </p:nvPr>
        </p:nvSpPr>
        <p:spPr/>
        <p:txBody>
          <a:bodyPr/>
          <a:lstStyle/>
          <a:p>
            <a:fld id="{3A5B3D20-F046-49A2-B180-2CA5306791E3}" type="slidenum">
              <a:rPr lang="en-US" smtClean="0"/>
              <a:t>‹#›</a:t>
            </a:fld>
            <a:endParaRPr lang="en-US"/>
          </a:p>
        </p:txBody>
      </p:sp>
    </p:spTree>
    <p:extLst>
      <p:ext uri="{BB962C8B-B14F-4D97-AF65-F5344CB8AC3E}">
        <p14:creationId xmlns:p14="http://schemas.microsoft.com/office/powerpoint/2010/main" val="3249365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3556000" y="0"/>
            <a:ext cx="8636000" cy="1143000"/>
          </a:xfrm>
          <a:prstGeom prst="rect">
            <a:avLst/>
          </a:prstGeom>
        </p:spPr>
        <p:txBody>
          <a:bodyPr anchor="ctr" anchorCtr="1"/>
          <a:lstStyle>
            <a:lvl1pPr algn="ctr">
              <a:defRPr lang="en-US" b="1" baseline="0" dirty="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stStyle>
          <a:p>
            <a:pPr lvl="0"/>
            <a:r>
              <a:rPr lang="en-US" dirty="0" smtClean="0"/>
              <a:t>Click to edit Master text styles</a:t>
            </a:r>
            <a:endParaRPr lang="en-US" dirty="0"/>
          </a:p>
        </p:txBody>
      </p:sp>
      <p:sp>
        <p:nvSpPr>
          <p:cNvPr id="5" name="Rectangle 3"/>
          <p:cNvSpPr>
            <a:spLocks noGrp="1" noChangeArrowheads="1"/>
          </p:cNvSpPr>
          <p:nvPr>
            <p:ph type="dt" sz="half" idx="14"/>
          </p:nvPr>
        </p:nvSpPr>
        <p:spPr/>
        <p:txBody>
          <a:bodyPr/>
          <a:lstStyle>
            <a:lvl1pPr>
              <a:defRPr>
                <a:solidFill>
                  <a:schemeClr val="tx1">
                    <a:lumMod val="50000"/>
                    <a:lumOff val="50000"/>
                  </a:schemeClr>
                </a:solidFill>
              </a:defRPr>
            </a:lvl1pPr>
          </a:lstStyle>
          <a:p>
            <a:pPr>
              <a:defRPr/>
            </a:pPr>
            <a:r>
              <a:rPr lang="en-US" smtClean="0"/>
              <a:t>Regional Training 2016-2017</a:t>
            </a:r>
            <a:endParaRPr lang="en-US" dirty="0"/>
          </a:p>
        </p:txBody>
      </p:sp>
      <p:sp>
        <p:nvSpPr>
          <p:cNvPr id="6" name="Rectangle 4"/>
          <p:cNvSpPr>
            <a:spLocks noGrp="1" noChangeArrowheads="1"/>
          </p:cNvSpPr>
          <p:nvPr>
            <p:ph type="ftr" sz="quarter" idx="15"/>
          </p:nvPr>
        </p:nvSpPr>
        <p:spPr/>
        <p:txBody>
          <a:bodyPr/>
          <a:lstStyle>
            <a:lvl1pPr>
              <a:defRPr>
                <a:solidFill>
                  <a:schemeClr val="tx1">
                    <a:lumMod val="50000"/>
                    <a:lumOff val="50000"/>
                  </a:schemeClr>
                </a:solidFill>
              </a:defRPr>
            </a:lvl1pPr>
          </a:lstStyle>
          <a:p>
            <a:pPr>
              <a:defRPr/>
            </a:pPr>
            <a:r>
              <a:rPr lang="en-US"/>
              <a:t>©MDE-Bureau of District Support</a:t>
            </a:r>
          </a:p>
        </p:txBody>
      </p:sp>
      <p:sp>
        <p:nvSpPr>
          <p:cNvPr id="7" name="Slide Number Placeholder 6"/>
          <p:cNvSpPr>
            <a:spLocks noGrp="1"/>
          </p:cNvSpPr>
          <p:nvPr>
            <p:ph type="sldNum" sz="quarter" idx="16"/>
          </p:nvPr>
        </p:nvSpPr>
        <p:spPr/>
        <p:txBody>
          <a:bodyPr/>
          <a:lstStyle>
            <a:lvl1pPr>
              <a:defRPr/>
            </a:lvl1pPr>
          </a:lstStyle>
          <a:p>
            <a:pPr>
              <a:defRPr/>
            </a:pPr>
            <a:fld id="{A0429140-D512-4A0F-A7FA-914789347DDA}" type="slidenum">
              <a:rPr lang="en-US" altLang="en-US"/>
              <a:pPr>
                <a:defRPr/>
              </a:pPr>
              <a:t>‹#›</a:t>
            </a:fld>
            <a:endParaRPr lang="en-US" altLang="en-US"/>
          </a:p>
        </p:txBody>
      </p:sp>
    </p:spTree>
    <p:extLst>
      <p:ext uri="{BB962C8B-B14F-4D97-AF65-F5344CB8AC3E}">
        <p14:creationId xmlns:p14="http://schemas.microsoft.com/office/powerpoint/2010/main" val="258914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3556000" y="0"/>
            <a:ext cx="8636000" cy="1143000"/>
          </a:xfrm>
          <a:prstGeom prst="rect">
            <a:avLst/>
          </a:prstGeom>
        </p:spPr>
        <p:txBody>
          <a:bodyPr anchor="ctr" anchorCtr="1"/>
          <a:lstStyle>
            <a:lvl1pPr marL="0" indent="0" algn="ctr">
              <a:buFont typeface="Arial" pitchFamily="34" charset="0"/>
              <a:buNone/>
              <a:defRPr b="1" baseline="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3" name="Content Placeholder 2"/>
          <p:cNvSpPr>
            <a:spLocks noGrp="1"/>
          </p:cNvSpPr>
          <p:nvPr>
            <p:ph idx="1"/>
          </p:nvPr>
        </p:nvSpPr>
        <p:spPr>
          <a:xfrm>
            <a:off x="7112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4"/>
          <p:cNvSpPr>
            <a:spLocks noGrp="1"/>
          </p:cNvSpPr>
          <p:nvPr>
            <p:ph type="dt" sz="half" idx="14"/>
          </p:nvPr>
        </p:nvSpPr>
        <p:spPr/>
        <p:txBody>
          <a:bodyPr/>
          <a:lstStyle>
            <a:lvl1pPr>
              <a:defRPr/>
            </a:lvl1pPr>
          </a:lstStyle>
          <a:p>
            <a:pPr>
              <a:defRPr/>
            </a:pPr>
            <a:r>
              <a:rPr lang="en-US" smtClean="0"/>
              <a:t>Regional Training 2016-2017</a:t>
            </a:r>
            <a:endParaRPr lang="en-US" dirty="0"/>
          </a:p>
        </p:txBody>
      </p:sp>
      <p:sp>
        <p:nvSpPr>
          <p:cNvPr id="6" name="Footer Placeholder 15"/>
          <p:cNvSpPr>
            <a:spLocks noGrp="1"/>
          </p:cNvSpPr>
          <p:nvPr>
            <p:ph type="ftr" sz="quarter" idx="15"/>
          </p:nvPr>
        </p:nvSpPr>
        <p:spPr/>
        <p:txBody>
          <a:bodyPr/>
          <a:lstStyle>
            <a:lvl1pPr>
              <a:defRPr/>
            </a:lvl1pPr>
          </a:lstStyle>
          <a:p>
            <a:pPr>
              <a:defRPr/>
            </a:pPr>
            <a:r>
              <a:rPr lang="en-US"/>
              <a:t>©MDE-Bureau of District Support</a:t>
            </a:r>
          </a:p>
        </p:txBody>
      </p:sp>
      <p:sp>
        <p:nvSpPr>
          <p:cNvPr id="7" name="Slide Number Placeholder 6"/>
          <p:cNvSpPr>
            <a:spLocks noGrp="1"/>
          </p:cNvSpPr>
          <p:nvPr>
            <p:ph type="sldNum" sz="quarter" idx="16"/>
          </p:nvPr>
        </p:nvSpPr>
        <p:spPr/>
        <p:txBody>
          <a:bodyPr/>
          <a:lstStyle>
            <a:lvl1pPr>
              <a:defRPr/>
            </a:lvl1pPr>
          </a:lstStyle>
          <a:p>
            <a:pPr>
              <a:defRPr/>
            </a:pPr>
            <a:fld id="{48C7E0AD-1A89-4854-96EE-8BDA9397856E}" type="slidenum">
              <a:rPr lang="en-US" altLang="en-US"/>
              <a:pPr>
                <a:defRPr/>
              </a:pPr>
              <a:t>‹#›</a:t>
            </a:fld>
            <a:endParaRPr lang="en-US" altLang="en-US"/>
          </a:p>
        </p:txBody>
      </p:sp>
    </p:spTree>
    <p:extLst>
      <p:ext uri="{BB962C8B-B14F-4D97-AF65-F5344CB8AC3E}">
        <p14:creationId xmlns:p14="http://schemas.microsoft.com/office/powerpoint/2010/main" val="306405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3556000" y="0"/>
            <a:ext cx="8636000" cy="1143000"/>
          </a:xfrm>
          <a:prstGeom prst="rect">
            <a:avLst/>
          </a:prstGeom>
        </p:spPr>
        <p:txBody>
          <a:bodyPr anchor="ctr" anchorCtr="1"/>
          <a:lstStyle>
            <a:lvl1pPr marL="0" indent="0" algn="ctr">
              <a:buFont typeface="Arial" pitchFamily="34" charset="0"/>
              <a:buNone/>
              <a:defRPr b="1" baseline="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3" name="Content Placeholder 2"/>
          <p:cNvSpPr>
            <a:spLocks noGrp="1"/>
          </p:cNvSpPr>
          <p:nvPr>
            <p:ph idx="1"/>
          </p:nvPr>
        </p:nvSpPr>
        <p:spPr>
          <a:xfrm>
            <a:off x="7112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4"/>
          <p:cNvSpPr>
            <a:spLocks noGrp="1"/>
          </p:cNvSpPr>
          <p:nvPr>
            <p:ph type="dt" sz="half" idx="14"/>
          </p:nvPr>
        </p:nvSpPr>
        <p:spPr/>
        <p:txBody>
          <a:bodyPr/>
          <a:lstStyle>
            <a:lvl1pPr>
              <a:defRPr/>
            </a:lvl1pPr>
          </a:lstStyle>
          <a:p>
            <a:pPr>
              <a:defRPr/>
            </a:pPr>
            <a:r>
              <a:rPr lang="en-US" smtClean="0"/>
              <a:t>Regional Training 2016-2017</a:t>
            </a:r>
            <a:endParaRPr lang="en-US" dirty="0"/>
          </a:p>
        </p:txBody>
      </p:sp>
      <p:sp>
        <p:nvSpPr>
          <p:cNvPr id="6" name="Footer Placeholder 15"/>
          <p:cNvSpPr>
            <a:spLocks noGrp="1"/>
          </p:cNvSpPr>
          <p:nvPr>
            <p:ph type="ftr" sz="quarter" idx="15"/>
          </p:nvPr>
        </p:nvSpPr>
        <p:spPr/>
        <p:txBody>
          <a:bodyPr/>
          <a:lstStyle>
            <a:lvl1pPr>
              <a:defRPr/>
            </a:lvl1pPr>
          </a:lstStyle>
          <a:p>
            <a:pPr>
              <a:defRPr/>
            </a:pPr>
            <a:r>
              <a:rPr lang="en-US"/>
              <a:t>©MDE-Bureau of District Support</a:t>
            </a:r>
          </a:p>
        </p:txBody>
      </p:sp>
      <p:sp>
        <p:nvSpPr>
          <p:cNvPr id="7" name="Slide Number Placeholder 6"/>
          <p:cNvSpPr>
            <a:spLocks noGrp="1"/>
          </p:cNvSpPr>
          <p:nvPr>
            <p:ph type="sldNum" sz="quarter" idx="16"/>
          </p:nvPr>
        </p:nvSpPr>
        <p:spPr/>
        <p:txBody>
          <a:bodyPr/>
          <a:lstStyle>
            <a:lvl1pPr>
              <a:defRPr/>
            </a:lvl1pPr>
          </a:lstStyle>
          <a:p>
            <a:pPr>
              <a:defRPr/>
            </a:pPr>
            <a:fld id="{48C7E0AD-1A89-4854-96EE-8BDA9397856E}" type="slidenum">
              <a:rPr lang="en-US" altLang="en-US"/>
              <a:pPr>
                <a:defRPr/>
              </a:pPr>
              <a:t>‹#›</a:t>
            </a:fld>
            <a:endParaRPr lang="en-US" altLang="en-US"/>
          </a:p>
        </p:txBody>
      </p:sp>
    </p:spTree>
    <p:extLst>
      <p:ext uri="{BB962C8B-B14F-4D97-AF65-F5344CB8AC3E}">
        <p14:creationId xmlns:p14="http://schemas.microsoft.com/office/powerpoint/2010/main" val="2257142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3556000" y="0"/>
            <a:ext cx="8636000" cy="1143000"/>
          </a:xfrm>
          <a:prstGeom prst="rect">
            <a:avLst/>
          </a:prstGeom>
        </p:spPr>
        <p:txBody>
          <a:bodyPr anchor="ctr" anchorCtr="1"/>
          <a:lstStyle>
            <a:lvl1pPr marL="0" indent="0" algn="ctr">
              <a:buFont typeface="Arial" pitchFamily="34" charset="0"/>
              <a:buNone/>
              <a:defRPr b="1" baseline="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3" name="Content Placeholder 2"/>
          <p:cNvSpPr>
            <a:spLocks noGrp="1"/>
          </p:cNvSpPr>
          <p:nvPr>
            <p:ph idx="1"/>
          </p:nvPr>
        </p:nvSpPr>
        <p:spPr>
          <a:xfrm>
            <a:off x="7112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4"/>
          <p:cNvSpPr>
            <a:spLocks noGrp="1"/>
          </p:cNvSpPr>
          <p:nvPr>
            <p:ph type="dt" sz="half" idx="14"/>
          </p:nvPr>
        </p:nvSpPr>
        <p:spPr/>
        <p:txBody>
          <a:bodyPr/>
          <a:lstStyle>
            <a:lvl1pPr>
              <a:defRPr/>
            </a:lvl1pPr>
          </a:lstStyle>
          <a:p>
            <a:pPr>
              <a:defRPr/>
            </a:pPr>
            <a:r>
              <a:rPr lang="en-US" smtClean="0"/>
              <a:t>Regional Training 2016-2017</a:t>
            </a:r>
            <a:endParaRPr lang="en-US" dirty="0"/>
          </a:p>
        </p:txBody>
      </p:sp>
      <p:sp>
        <p:nvSpPr>
          <p:cNvPr id="6" name="Footer Placeholder 15"/>
          <p:cNvSpPr>
            <a:spLocks noGrp="1"/>
          </p:cNvSpPr>
          <p:nvPr>
            <p:ph type="ftr" sz="quarter" idx="15"/>
          </p:nvPr>
        </p:nvSpPr>
        <p:spPr/>
        <p:txBody>
          <a:bodyPr/>
          <a:lstStyle>
            <a:lvl1pPr>
              <a:defRPr/>
            </a:lvl1pPr>
          </a:lstStyle>
          <a:p>
            <a:pPr>
              <a:defRPr/>
            </a:pPr>
            <a:r>
              <a:rPr lang="en-US"/>
              <a:t>©MDE-Bureau of District Support</a:t>
            </a:r>
          </a:p>
        </p:txBody>
      </p:sp>
      <p:sp>
        <p:nvSpPr>
          <p:cNvPr id="7" name="Slide Number Placeholder 6"/>
          <p:cNvSpPr>
            <a:spLocks noGrp="1"/>
          </p:cNvSpPr>
          <p:nvPr>
            <p:ph type="sldNum" sz="quarter" idx="16"/>
          </p:nvPr>
        </p:nvSpPr>
        <p:spPr/>
        <p:txBody>
          <a:bodyPr/>
          <a:lstStyle>
            <a:lvl1pPr>
              <a:defRPr/>
            </a:lvl1pPr>
          </a:lstStyle>
          <a:p>
            <a:pPr>
              <a:defRPr/>
            </a:pPr>
            <a:fld id="{48C7E0AD-1A89-4854-96EE-8BDA9397856E}" type="slidenum">
              <a:rPr lang="en-US" altLang="en-US"/>
              <a:pPr>
                <a:defRPr/>
              </a:pPr>
              <a:t>‹#›</a:t>
            </a:fld>
            <a:endParaRPr lang="en-US" altLang="en-US"/>
          </a:p>
        </p:txBody>
      </p:sp>
    </p:spTree>
    <p:extLst>
      <p:ext uri="{BB962C8B-B14F-4D97-AF65-F5344CB8AC3E}">
        <p14:creationId xmlns:p14="http://schemas.microsoft.com/office/powerpoint/2010/main" val="2828538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3556000" y="0"/>
            <a:ext cx="8636000" cy="1143000"/>
          </a:xfrm>
          <a:prstGeom prst="rect">
            <a:avLst/>
          </a:prstGeom>
        </p:spPr>
        <p:txBody>
          <a:bodyPr anchor="ctr" anchorCtr="1"/>
          <a:lstStyle>
            <a:lvl1pPr marL="0" indent="0" algn="ctr">
              <a:buFont typeface="Arial" pitchFamily="34" charset="0"/>
              <a:buNone/>
              <a:defRPr b="1" baseline="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3" name="Content Placeholder 2"/>
          <p:cNvSpPr>
            <a:spLocks noGrp="1"/>
          </p:cNvSpPr>
          <p:nvPr>
            <p:ph idx="1"/>
          </p:nvPr>
        </p:nvSpPr>
        <p:spPr>
          <a:xfrm>
            <a:off x="7112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4"/>
          <p:cNvSpPr>
            <a:spLocks noGrp="1"/>
          </p:cNvSpPr>
          <p:nvPr>
            <p:ph type="dt" sz="half" idx="14"/>
          </p:nvPr>
        </p:nvSpPr>
        <p:spPr/>
        <p:txBody>
          <a:bodyPr/>
          <a:lstStyle>
            <a:lvl1pPr>
              <a:defRPr/>
            </a:lvl1pPr>
          </a:lstStyle>
          <a:p>
            <a:pPr>
              <a:defRPr/>
            </a:pPr>
            <a:r>
              <a:rPr lang="en-US" smtClean="0"/>
              <a:t>Regional Training 2016-2017</a:t>
            </a:r>
            <a:endParaRPr lang="en-US" dirty="0"/>
          </a:p>
        </p:txBody>
      </p:sp>
      <p:sp>
        <p:nvSpPr>
          <p:cNvPr id="6" name="Footer Placeholder 15"/>
          <p:cNvSpPr>
            <a:spLocks noGrp="1"/>
          </p:cNvSpPr>
          <p:nvPr>
            <p:ph type="ftr" sz="quarter" idx="15"/>
          </p:nvPr>
        </p:nvSpPr>
        <p:spPr/>
        <p:txBody>
          <a:bodyPr/>
          <a:lstStyle>
            <a:lvl1pPr>
              <a:defRPr/>
            </a:lvl1pPr>
          </a:lstStyle>
          <a:p>
            <a:pPr>
              <a:defRPr/>
            </a:pPr>
            <a:r>
              <a:rPr lang="en-US"/>
              <a:t>©MDE-Bureau of District Support</a:t>
            </a:r>
          </a:p>
        </p:txBody>
      </p:sp>
      <p:sp>
        <p:nvSpPr>
          <p:cNvPr id="7" name="Slide Number Placeholder 6"/>
          <p:cNvSpPr>
            <a:spLocks noGrp="1"/>
          </p:cNvSpPr>
          <p:nvPr>
            <p:ph type="sldNum" sz="quarter" idx="16"/>
          </p:nvPr>
        </p:nvSpPr>
        <p:spPr/>
        <p:txBody>
          <a:bodyPr/>
          <a:lstStyle>
            <a:lvl1pPr>
              <a:defRPr/>
            </a:lvl1pPr>
          </a:lstStyle>
          <a:p>
            <a:pPr>
              <a:defRPr/>
            </a:pPr>
            <a:fld id="{48C7E0AD-1A89-4854-96EE-8BDA9397856E}" type="slidenum">
              <a:rPr lang="en-US" altLang="en-US"/>
              <a:pPr>
                <a:defRPr/>
              </a:pPr>
              <a:t>‹#›</a:t>
            </a:fld>
            <a:endParaRPr lang="en-US" altLang="en-US"/>
          </a:p>
        </p:txBody>
      </p:sp>
    </p:spTree>
    <p:extLst>
      <p:ext uri="{BB962C8B-B14F-4D97-AF65-F5344CB8AC3E}">
        <p14:creationId xmlns:p14="http://schemas.microsoft.com/office/powerpoint/2010/main" val="402312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3556000" y="0"/>
            <a:ext cx="8636000" cy="1143000"/>
          </a:xfrm>
          <a:prstGeom prst="rect">
            <a:avLst/>
          </a:prstGeom>
        </p:spPr>
        <p:txBody>
          <a:bodyPr anchor="ctr" anchorCtr="1"/>
          <a:lstStyle>
            <a:lvl1pPr marL="0" indent="0" algn="ctr">
              <a:buFont typeface="Arial" pitchFamily="34" charset="0"/>
              <a:buNone/>
              <a:defRPr b="1" baseline="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3" name="Content Placeholder 2"/>
          <p:cNvSpPr>
            <a:spLocks noGrp="1"/>
          </p:cNvSpPr>
          <p:nvPr>
            <p:ph idx="1"/>
          </p:nvPr>
        </p:nvSpPr>
        <p:spPr>
          <a:xfrm>
            <a:off x="7112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4"/>
          <p:cNvSpPr>
            <a:spLocks noGrp="1"/>
          </p:cNvSpPr>
          <p:nvPr>
            <p:ph type="dt" sz="half" idx="14"/>
          </p:nvPr>
        </p:nvSpPr>
        <p:spPr/>
        <p:txBody>
          <a:bodyPr/>
          <a:lstStyle>
            <a:lvl1pPr>
              <a:defRPr/>
            </a:lvl1pPr>
          </a:lstStyle>
          <a:p>
            <a:pPr>
              <a:defRPr/>
            </a:pPr>
            <a:r>
              <a:rPr lang="en-US" smtClean="0"/>
              <a:t>Regional Training 2016-2017</a:t>
            </a:r>
            <a:endParaRPr lang="en-US" dirty="0"/>
          </a:p>
        </p:txBody>
      </p:sp>
      <p:sp>
        <p:nvSpPr>
          <p:cNvPr id="6" name="Footer Placeholder 15"/>
          <p:cNvSpPr>
            <a:spLocks noGrp="1"/>
          </p:cNvSpPr>
          <p:nvPr>
            <p:ph type="ftr" sz="quarter" idx="15"/>
          </p:nvPr>
        </p:nvSpPr>
        <p:spPr/>
        <p:txBody>
          <a:bodyPr/>
          <a:lstStyle>
            <a:lvl1pPr>
              <a:defRPr/>
            </a:lvl1pPr>
          </a:lstStyle>
          <a:p>
            <a:pPr>
              <a:defRPr/>
            </a:pPr>
            <a:r>
              <a:rPr lang="en-US"/>
              <a:t>©MDE-Bureau of District Support</a:t>
            </a:r>
          </a:p>
        </p:txBody>
      </p:sp>
      <p:sp>
        <p:nvSpPr>
          <p:cNvPr id="7" name="Slide Number Placeholder 6"/>
          <p:cNvSpPr>
            <a:spLocks noGrp="1"/>
          </p:cNvSpPr>
          <p:nvPr>
            <p:ph type="sldNum" sz="quarter" idx="16"/>
          </p:nvPr>
        </p:nvSpPr>
        <p:spPr/>
        <p:txBody>
          <a:bodyPr/>
          <a:lstStyle>
            <a:lvl1pPr>
              <a:defRPr/>
            </a:lvl1pPr>
          </a:lstStyle>
          <a:p>
            <a:pPr>
              <a:defRPr/>
            </a:pPr>
            <a:fld id="{48C7E0AD-1A89-4854-96EE-8BDA9397856E}" type="slidenum">
              <a:rPr lang="en-US" altLang="en-US"/>
              <a:pPr>
                <a:defRPr/>
              </a:pPr>
              <a:t>‹#›</a:t>
            </a:fld>
            <a:endParaRPr lang="en-US" altLang="en-US"/>
          </a:p>
        </p:txBody>
      </p:sp>
    </p:spTree>
    <p:extLst>
      <p:ext uri="{BB962C8B-B14F-4D97-AF65-F5344CB8AC3E}">
        <p14:creationId xmlns:p14="http://schemas.microsoft.com/office/powerpoint/2010/main" val="88042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3556000" y="0"/>
            <a:ext cx="8636000" cy="1143000"/>
          </a:xfrm>
          <a:prstGeom prst="rect">
            <a:avLst/>
          </a:prstGeom>
        </p:spPr>
        <p:txBody>
          <a:bodyPr anchor="ctr" anchorCtr="1"/>
          <a:lstStyle>
            <a:lvl1pPr marL="0" indent="0" algn="ctr">
              <a:buFont typeface="Arial" pitchFamily="34" charset="0"/>
              <a:buNone/>
              <a:defRPr b="1" baseline="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3" name="Content Placeholder 2"/>
          <p:cNvSpPr>
            <a:spLocks noGrp="1"/>
          </p:cNvSpPr>
          <p:nvPr>
            <p:ph idx="1"/>
          </p:nvPr>
        </p:nvSpPr>
        <p:spPr>
          <a:xfrm>
            <a:off x="7112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4"/>
          <p:cNvSpPr>
            <a:spLocks noGrp="1"/>
          </p:cNvSpPr>
          <p:nvPr>
            <p:ph type="dt" sz="half" idx="14"/>
          </p:nvPr>
        </p:nvSpPr>
        <p:spPr/>
        <p:txBody>
          <a:bodyPr/>
          <a:lstStyle>
            <a:lvl1pPr>
              <a:defRPr/>
            </a:lvl1pPr>
          </a:lstStyle>
          <a:p>
            <a:pPr>
              <a:defRPr/>
            </a:pPr>
            <a:r>
              <a:rPr lang="en-US" smtClean="0"/>
              <a:t>Regional Training 2016-2017</a:t>
            </a:r>
            <a:endParaRPr lang="en-US" dirty="0"/>
          </a:p>
        </p:txBody>
      </p:sp>
      <p:sp>
        <p:nvSpPr>
          <p:cNvPr id="6" name="Footer Placeholder 15"/>
          <p:cNvSpPr>
            <a:spLocks noGrp="1"/>
          </p:cNvSpPr>
          <p:nvPr>
            <p:ph type="ftr" sz="quarter" idx="15"/>
          </p:nvPr>
        </p:nvSpPr>
        <p:spPr/>
        <p:txBody>
          <a:bodyPr/>
          <a:lstStyle>
            <a:lvl1pPr>
              <a:defRPr/>
            </a:lvl1pPr>
          </a:lstStyle>
          <a:p>
            <a:pPr>
              <a:defRPr/>
            </a:pPr>
            <a:r>
              <a:rPr lang="en-US"/>
              <a:t>©MDE-Bureau of District Support</a:t>
            </a:r>
          </a:p>
        </p:txBody>
      </p:sp>
      <p:sp>
        <p:nvSpPr>
          <p:cNvPr id="7" name="Slide Number Placeholder 6"/>
          <p:cNvSpPr>
            <a:spLocks noGrp="1"/>
          </p:cNvSpPr>
          <p:nvPr>
            <p:ph type="sldNum" sz="quarter" idx="16"/>
          </p:nvPr>
        </p:nvSpPr>
        <p:spPr/>
        <p:txBody>
          <a:bodyPr/>
          <a:lstStyle>
            <a:lvl1pPr>
              <a:defRPr/>
            </a:lvl1pPr>
          </a:lstStyle>
          <a:p>
            <a:pPr>
              <a:defRPr/>
            </a:pPr>
            <a:fld id="{48C7E0AD-1A89-4854-96EE-8BDA9397856E}" type="slidenum">
              <a:rPr lang="en-US" altLang="en-US"/>
              <a:pPr>
                <a:defRPr/>
              </a:pPr>
              <a:t>‹#›</a:t>
            </a:fld>
            <a:endParaRPr lang="en-US" altLang="en-US"/>
          </a:p>
        </p:txBody>
      </p:sp>
    </p:spTree>
    <p:extLst>
      <p:ext uri="{BB962C8B-B14F-4D97-AF65-F5344CB8AC3E}">
        <p14:creationId xmlns:p14="http://schemas.microsoft.com/office/powerpoint/2010/main" val="2944400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3556000" y="0"/>
            <a:ext cx="8636000" cy="1143000"/>
          </a:xfrm>
          <a:prstGeom prst="rect">
            <a:avLst/>
          </a:prstGeom>
        </p:spPr>
        <p:txBody>
          <a:bodyPr anchor="ctr" anchorCtr="1"/>
          <a:lstStyle>
            <a:lvl1pPr marL="0" indent="0" algn="ctr">
              <a:buFont typeface="Arial" pitchFamily="34" charset="0"/>
              <a:buNone/>
              <a:defRPr b="1" baseline="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3" name="Content Placeholder 2"/>
          <p:cNvSpPr>
            <a:spLocks noGrp="1"/>
          </p:cNvSpPr>
          <p:nvPr>
            <p:ph idx="1"/>
          </p:nvPr>
        </p:nvSpPr>
        <p:spPr>
          <a:xfrm>
            <a:off x="7112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4"/>
          <p:cNvSpPr>
            <a:spLocks noGrp="1"/>
          </p:cNvSpPr>
          <p:nvPr>
            <p:ph type="dt" sz="half" idx="14"/>
          </p:nvPr>
        </p:nvSpPr>
        <p:spPr/>
        <p:txBody>
          <a:bodyPr/>
          <a:lstStyle>
            <a:lvl1pPr>
              <a:defRPr/>
            </a:lvl1pPr>
          </a:lstStyle>
          <a:p>
            <a:pPr>
              <a:defRPr/>
            </a:pPr>
            <a:r>
              <a:rPr lang="en-US" smtClean="0"/>
              <a:t>Regional Training 2016-2017</a:t>
            </a:r>
            <a:endParaRPr lang="en-US" dirty="0"/>
          </a:p>
        </p:txBody>
      </p:sp>
      <p:sp>
        <p:nvSpPr>
          <p:cNvPr id="6" name="Footer Placeholder 15"/>
          <p:cNvSpPr>
            <a:spLocks noGrp="1"/>
          </p:cNvSpPr>
          <p:nvPr>
            <p:ph type="ftr" sz="quarter" idx="15"/>
          </p:nvPr>
        </p:nvSpPr>
        <p:spPr/>
        <p:txBody>
          <a:bodyPr/>
          <a:lstStyle>
            <a:lvl1pPr>
              <a:defRPr/>
            </a:lvl1pPr>
          </a:lstStyle>
          <a:p>
            <a:pPr>
              <a:defRPr/>
            </a:pPr>
            <a:r>
              <a:rPr lang="en-US"/>
              <a:t>©MDE-Bureau of District Support</a:t>
            </a:r>
          </a:p>
        </p:txBody>
      </p:sp>
      <p:sp>
        <p:nvSpPr>
          <p:cNvPr id="7" name="Slide Number Placeholder 6"/>
          <p:cNvSpPr>
            <a:spLocks noGrp="1"/>
          </p:cNvSpPr>
          <p:nvPr>
            <p:ph type="sldNum" sz="quarter" idx="16"/>
          </p:nvPr>
        </p:nvSpPr>
        <p:spPr/>
        <p:txBody>
          <a:bodyPr/>
          <a:lstStyle>
            <a:lvl1pPr>
              <a:defRPr/>
            </a:lvl1pPr>
          </a:lstStyle>
          <a:p>
            <a:pPr>
              <a:defRPr/>
            </a:pPr>
            <a:fld id="{48C7E0AD-1A89-4854-96EE-8BDA9397856E}" type="slidenum">
              <a:rPr lang="en-US" altLang="en-US"/>
              <a:pPr>
                <a:defRPr/>
              </a:pPr>
              <a:t>‹#›</a:t>
            </a:fld>
            <a:endParaRPr lang="en-US" altLang="en-US"/>
          </a:p>
        </p:txBody>
      </p:sp>
    </p:spTree>
    <p:extLst>
      <p:ext uri="{BB962C8B-B14F-4D97-AF65-F5344CB8AC3E}">
        <p14:creationId xmlns:p14="http://schemas.microsoft.com/office/powerpoint/2010/main" val="14395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Regional Training 2016-2017</a:t>
            </a:r>
            <a:endParaRPr lang="en-US"/>
          </a:p>
        </p:txBody>
      </p:sp>
      <p:sp>
        <p:nvSpPr>
          <p:cNvPr id="5" name="Footer Placeholder 4"/>
          <p:cNvSpPr>
            <a:spLocks noGrp="1"/>
          </p:cNvSpPr>
          <p:nvPr>
            <p:ph type="ftr" sz="quarter" idx="11"/>
          </p:nvPr>
        </p:nvSpPr>
        <p:spPr/>
        <p:txBody>
          <a:bodyPr/>
          <a:lstStyle/>
          <a:p>
            <a:r>
              <a:rPr lang="en-US" smtClean="0"/>
              <a:t>©MDE-Bureau of District Support</a:t>
            </a:r>
            <a:endParaRPr lang="en-US"/>
          </a:p>
        </p:txBody>
      </p:sp>
      <p:sp>
        <p:nvSpPr>
          <p:cNvPr id="6" name="Slide Number Placeholder 5"/>
          <p:cNvSpPr>
            <a:spLocks noGrp="1"/>
          </p:cNvSpPr>
          <p:nvPr>
            <p:ph type="sldNum" sz="quarter" idx="12"/>
          </p:nvPr>
        </p:nvSpPr>
        <p:spPr/>
        <p:txBody>
          <a:bodyPr/>
          <a:lstStyle/>
          <a:p>
            <a:fld id="{3A5B3D20-F046-49A2-B180-2CA5306791E3}" type="slidenum">
              <a:rPr lang="en-US" smtClean="0"/>
              <a:t>‹#›</a:t>
            </a:fld>
            <a:endParaRPr lang="en-US"/>
          </a:p>
        </p:txBody>
      </p:sp>
    </p:spTree>
    <p:extLst>
      <p:ext uri="{BB962C8B-B14F-4D97-AF65-F5344CB8AC3E}">
        <p14:creationId xmlns:p14="http://schemas.microsoft.com/office/powerpoint/2010/main" val="2182592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3556000" y="0"/>
            <a:ext cx="8636000" cy="1143000"/>
          </a:xfrm>
          <a:prstGeom prst="rect">
            <a:avLst/>
          </a:prstGeom>
        </p:spPr>
        <p:txBody>
          <a:bodyPr anchor="ctr" anchorCtr="1"/>
          <a:lstStyle>
            <a:lvl1pPr marL="0" indent="0" algn="ctr">
              <a:buFont typeface="Arial" pitchFamily="34" charset="0"/>
              <a:buNone/>
              <a:defRPr b="1" baseline="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3" name="Content Placeholder 2"/>
          <p:cNvSpPr>
            <a:spLocks noGrp="1"/>
          </p:cNvSpPr>
          <p:nvPr>
            <p:ph idx="1"/>
          </p:nvPr>
        </p:nvSpPr>
        <p:spPr>
          <a:xfrm>
            <a:off x="7112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4"/>
          <p:cNvSpPr>
            <a:spLocks noGrp="1"/>
          </p:cNvSpPr>
          <p:nvPr>
            <p:ph type="dt" sz="half" idx="14"/>
          </p:nvPr>
        </p:nvSpPr>
        <p:spPr/>
        <p:txBody>
          <a:bodyPr/>
          <a:lstStyle>
            <a:lvl1pPr>
              <a:defRPr/>
            </a:lvl1pPr>
          </a:lstStyle>
          <a:p>
            <a:pPr>
              <a:defRPr/>
            </a:pPr>
            <a:r>
              <a:rPr lang="en-US" smtClean="0"/>
              <a:t>Regional Training 2016-2017</a:t>
            </a:r>
            <a:endParaRPr lang="en-US" dirty="0"/>
          </a:p>
        </p:txBody>
      </p:sp>
      <p:sp>
        <p:nvSpPr>
          <p:cNvPr id="6" name="Footer Placeholder 15"/>
          <p:cNvSpPr>
            <a:spLocks noGrp="1"/>
          </p:cNvSpPr>
          <p:nvPr>
            <p:ph type="ftr" sz="quarter" idx="15"/>
          </p:nvPr>
        </p:nvSpPr>
        <p:spPr/>
        <p:txBody>
          <a:bodyPr/>
          <a:lstStyle>
            <a:lvl1pPr>
              <a:defRPr/>
            </a:lvl1pPr>
          </a:lstStyle>
          <a:p>
            <a:pPr>
              <a:defRPr/>
            </a:pPr>
            <a:r>
              <a:rPr lang="en-US"/>
              <a:t>©MDE-Bureau of District Support</a:t>
            </a:r>
          </a:p>
        </p:txBody>
      </p:sp>
      <p:sp>
        <p:nvSpPr>
          <p:cNvPr id="7" name="Slide Number Placeholder 6"/>
          <p:cNvSpPr>
            <a:spLocks noGrp="1"/>
          </p:cNvSpPr>
          <p:nvPr>
            <p:ph type="sldNum" sz="quarter" idx="16"/>
          </p:nvPr>
        </p:nvSpPr>
        <p:spPr/>
        <p:txBody>
          <a:bodyPr/>
          <a:lstStyle>
            <a:lvl1pPr>
              <a:defRPr/>
            </a:lvl1pPr>
          </a:lstStyle>
          <a:p>
            <a:pPr>
              <a:defRPr/>
            </a:pPr>
            <a:fld id="{48C7E0AD-1A89-4854-96EE-8BDA9397856E}" type="slidenum">
              <a:rPr lang="en-US" altLang="en-US"/>
              <a:pPr>
                <a:defRPr/>
              </a:pPr>
              <a:t>‹#›</a:t>
            </a:fld>
            <a:endParaRPr lang="en-US" altLang="en-US"/>
          </a:p>
        </p:txBody>
      </p:sp>
    </p:spTree>
    <p:extLst>
      <p:ext uri="{BB962C8B-B14F-4D97-AF65-F5344CB8AC3E}">
        <p14:creationId xmlns:p14="http://schemas.microsoft.com/office/powerpoint/2010/main" val="3895810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3556000" y="0"/>
            <a:ext cx="8636000" cy="1143000"/>
          </a:xfrm>
          <a:prstGeom prst="rect">
            <a:avLst/>
          </a:prstGeom>
        </p:spPr>
        <p:txBody>
          <a:bodyPr anchor="ctr" anchorCtr="1"/>
          <a:lstStyle>
            <a:lvl1pPr marL="0" indent="0" algn="ctr">
              <a:buFont typeface="Arial" pitchFamily="34" charset="0"/>
              <a:buNone/>
              <a:defRPr b="1" baseline="0">
                <a:ln>
                  <a:solidFill>
                    <a:schemeClr val="bg1">
                      <a:alpha val="50000"/>
                    </a:schemeClr>
                  </a:solidFill>
                </a:ln>
                <a:solidFill>
                  <a:srgbClr val="223264"/>
                </a:solidFill>
                <a:effectLst>
                  <a:outerShdw blurRad="50800" dist="38100" dir="8100000" algn="tl" rotWithShape="0">
                    <a:schemeClr val="bg1">
                      <a:alpha val="40000"/>
                    </a:schemeClr>
                  </a:outerShdw>
                </a:effectLst>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3" name="Content Placeholder 2"/>
          <p:cNvSpPr>
            <a:spLocks noGrp="1"/>
          </p:cNvSpPr>
          <p:nvPr>
            <p:ph idx="1"/>
          </p:nvPr>
        </p:nvSpPr>
        <p:spPr>
          <a:xfrm>
            <a:off x="7112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4"/>
          <p:cNvSpPr>
            <a:spLocks noGrp="1"/>
          </p:cNvSpPr>
          <p:nvPr>
            <p:ph type="dt" sz="half" idx="14"/>
          </p:nvPr>
        </p:nvSpPr>
        <p:spPr/>
        <p:txBody>
          <a:bodyPr/>
          <a:lstStyle>
            <a:lvl1pPr>
              <a:defRPr/>
            </a:lvl1pPr>
          </a:lstStyle>
          <a:p>
            <a:pPr>
              <a:defRPr/>
            </a:pPr>
            <a:r>
              <a:rPr lang="en-US" smtClean="0"/>
              <a:t>Regional Training 2016-2017</a:t>
            </a:r>
            <a:endParaRPr lang="en-US" dirty="0"/>
          </a:p>
        </p:txBody>
      </p:sp>
      <p:sp>
        <p:nvSpPr>
          <p:cNvPr id="6" name="Footer Placeholder 15"/>
          <p:cNvSpPr>
            <a:spLocks noGrp="1"/>
          </p:cNvSpPr>
          <p:nvPr>
            <p:ph type="ftr" sz="quarter" idx="15"/>
          </p:nvPr>
        </p:nvSpPr>
        <p:spPr/>
        <p:txBody>
          <a:bodyPr/>
          <a:lstStyle>
            <a:lvl1pPr>
              <a:defRPr/>
            </a:lvl1pPr>
          </a:lstStyle>
          <a:p>
            <a:pPr>
              <a:defRPr/>
            </a:pPr>
            <a:r>
              <a:rPr lang="en-US"/>
              <a:t>©MDE-Bureau of District Support</a:t>
            </a:r>
          </a:p>
        </p:txBody>
      </p:sp>
      <p:sp>
        <p:nvSpPr>
          <p:cNvPr id="7" name="Slide Number Placeholder 6"/>
          <p:cNvSpPr>
            <a:spLocks noGrp="1"/>
          </p:cNvSpPr>
          <p:nvPr>
            <p:ph type="sldNum" sz="quarter" idx="16"/>
          </p:nvPr>
        </p:nvSpPr>
        <p:spPr/>
        <p:txBody>
          <a:bodyPr/>
          <a:lstStyle>
            <a:lvl1pPr>
              <a:defRPr/>
            </a:lvl1pPr>
          </a:lstStyle>
          <a:p>
            <a:pPr>
              <a:defRPr/>
            </a:pPr>
            <a:fld id="{48C7E0AD-1A89-4854-96EE-8BDA9397856E}" type="slidenum">
              <a:rPr lang="en-US" altLang="en-US"/>
              <a:pPr>
                <a:defRPr/>
              </a:pPr>
              <a:t>‹#›</a:t>
            </a:fld>
            <a:endParaRPr lang="en-US" altLang="en-US"/>
          </a:p>
        </p:txBody>
      </p:sp>
    </p:spTree>
    <p:extLst>
      <p:ext uri="{BB962C8B-B14F-4D97-AF65-F5344CB8AC3E}">
        <p14:creationId xmlns:p14="http://schemas.microsoft.com/office/powerpoint/2010/main" val="2871447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endParaRPr lang="en-US" dirty="0"/>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pPr>
              <a:defRPr/>
            </a:pPr>
            <a:r>
              <a:rPr lang="en-US" smtClean="0"/>
              <a:t>Regional Training 2016-2017</a:t>
            </a:r>
            <a:endParaRPr lang="en-US"/>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pPr>
              <a:defRPr/>
            </a:pPr>
            <a:r>
              <a:rPr lang="en-US" smtClean="0"/>
              <a:t>©MDE-Bureau of District Support</a:t>
            </a:r>
            <a:endParaRPr lang="en-US"/>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pPr>
              <a:defRPr/>
            </a:pPr>
            <a:fld id="{EA1F97EF-DE85-4F20-BC72-1EC75513341E}" type="slidenum">
              <a:rPr lang="en-US" altLang="en-US"/>
              <a:pPr>
                <a:defRPr/>
              </a:pPr>
              <a:t>‹#›</a:t>
            </a:fld>
            <a:endParaRPr lang="en-US" altLang="en-US"/>
          </a:p>
        </p:txBody>
      </p:sp>
    </p:spTree>
    <p:extLst>
      <p:ext uri="{BB962C8B-B14F-4D97-AF65-F5344CB8AC3E}">
        <p14:creationId xmlns:p14="http://schemas.microsoft.com/office/powerpoint/2010/main" val="616742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endParaRPr lang="en-US" dirty="0"/>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pPr>
              <a:defRPr/>
            </a:pPr>
            <a:r>
              <a:rPr lang="en-US" smtClean="0"/>
              <a:t>Regional Training 2016-2017</a:t>
            </a:r>
            <a:endParaRPr lang="en-US"/>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pPr>
              <a:defRPr/>
            </a:pPr>
            <a:r>
              <a:rPr lang="en-US" smtClean="0"/>
              <a:t>©MDE-Bureau of District Support</a:t>
            </a:r>
            <a:endParaRPr lang="en-US"/>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pPr>
              <a:defRPr/>
            </a:pPr>
            <a:fld id="{EA1F97EF-DE85-4F20-BC72-1EC75513341E}" type="slidenum">
              <a:rPr lang="en-US" altLang="en-US"/>
              <a:pPr>
                <a:defRPr/>
              </a:pPr>
              <a:t>‹#›</a:t>
            </a:fld>
            <a:endParaRPr lang="en-US" altLang="en-US"/>
          </a:p>
        </p:txBody>
      </p:sp>
    </p:spTree>
    <p:extLst>
      <p:ext uri="{BB962C8B-B14F-4D97-AF65-F5344CB8AC3E}">
        <p14:creationId xmlns:p14="http://schemas.microsoft.com/office/powerpoint/2010/main" val="2157751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pPr>
              <a:defRPr/>
            </a:pPr>
            <a:r>
              <a:rPr lang="en-US" smtClean="0"/>
              <a:t>Regional Training 2016-2017</a:t>
            </a:r>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pPr>
              <a:defRPr/>
            </a:pPr>
            <a:r>
              <a:rPr lang="en-US" smtClean="0"/>
              <a:t>©MDE-Bureau of District Support</a:t>
            </a:r>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pPr>
              <a:defRPr/>
            </a:pPr>
            <a:fld id="{8F56E937-DA51-4DD3-9397-A4682ED6AD5D}" type="slidenum">
              <a:rPr lang="en-US" altLang="en-US"/>
              <a:pPr>
                <a:defRPr/>
              </a:pPr>
              <a:t>‹#›</a:t>
            </a:fld>
            <a:endParaRPr lang="en-US" altLang="en-US"/>
          </a:p>
        </p:txBody>
      </p:sp>
    </p:spTree>
    <p:extLst>
      <p:ext uri="{BB962C8B-B14F-4D97-AF65-F5344CB8AC3E}">
        <p14:creationId xmlns:p14="http://schemas.microsoft.com/office/powerpoint/2010/main" val="1187382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0"/>
            <a:ext cx="10972800" cy="4343400"/>
          </a:xfrm>
          <a:prstGeom prst="rect">
            <a:avLst/>
          </a:prstGeom>
        </p:spPr>
        <p:txBody>
          <a:bodyPr>
            <a:normAutofit/>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3556000" y="51816"/>
            <a:ext cx="8128000" cy="1014984"/>
          </a:xfrm>
          <a:prstGeom prst="rect">
            <a:avLst/>
          </a:prstGeom>
        </p:spPr>
        <p:txBody>
          <a:bodyPr>
            <a:normAutofit/>
          </a:bodyPr>
          <a:lstStyle>
            <a:lvl1pPr marL="0" indent="0">
              <a:buNone/>
              <a:defRPr b="1" i="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pPr>
              <a:defRPr/>
            </a:pPr>
            <a:r>
              <a:rPr lang="en-US" smtClean="0"/>
              <a:t>Regional Training 2016-2017</a:t>
            </a:r>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pPr>
              <a:defRPr/>
            </a:pPr>
            <a:r>
              <a:rPr lang="en-US" smtClean="0"/>
              <a:t>©MDE-Bureau of District Support</a:t>
            </a:r>
            <a:endParaRPr lang="en-US" dirty="0"/>
          </a:p>
        </p:txBody>
      </p:sp>
      <p:sp>
        <p:nvSpPr>
          <p:cNvPr id="7" name="Slide Number Placeholder 5"/>
          <p:cNvSpPr>
            <a:spLocks noGrp="1"/>
          </p:cNvSpPr>
          <p:nvPr>
            <p:ph type="sldNum" sz="quarter" idx="16"/>
          </p:nvPr>
        </p:nvSpPr>
        <p:spPr>
          <a:xfrm>
            <a:off x="10871200" y="6264275"/>
            <a:ext cx="1117600" cy="501650"/>
          </a:xfrm>
        </p:spPr>
        <p:txBody>
          <a:bodyPr/>
          <a:lstStyle>
            <a:lvl1pPr>
              <a:defRPr b="1">
                <a:solidFill>
                  <a:srgbClr val="223264"/>
                </a:solidFill>
                <a:latin typeface="Arial" panose="020B0604020202020204" pitchFamily="34" charset="0"/>
              </a:defRPr>
            </a:lvl1pPr>
          </a:lstStyle>
          <a:p>
            <a:pPr>
              <a:defRPr/>
            </a:pPr>
            <a:fld id="{850B2C83-873A-405A-A9E7-7DB688BBC564}" type="slidenum">
              <a:rPr lang="en-US" altLang="en-US"/>
              <a:pPr>
                <a:defRPr/>
              </a:pPr>
              <a:t>‹#›</a:t>
            </a:fld>
            <a:endParaRPr lang="en-US" altLang="en-US" dirty="0"/>
          </a:p>
        </p:txBody>
      </p:sp>
    </p:spTree>
    <p:extLst>
      <p:ext uri="{BB962C8B-B14F-4D97-AF65-F5344CB8AC3E}">
        <p14:creationId xmlns:p14="http://schemas.microsoft.com/office/powerpoint/2010/main" val="1712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0"/>
            <a:ext cx="10972800" cy="4343400"/>
          </a:xfrm>
          <a:prstGeom prst="rect">
            <a:avLst/>
          </a:prstGeom>
        </p:spPr>
        <p:txBody>
          <a:bodyPr>
            <a:normAutofit/>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3556000" y="51816"/>
            <a:ext cx="8128000" cy="1014984"/>
          </a:xfrm>
          <a:prstGeom prst="rect">
            <a:avLst/>
          </a:prstGeom>
        </p:spPr>
        <p:txBody>
          <a:bodyPr>
            <a:normAutofit/>
          </a:bodyPr>
          <a:lstStyle>
            <a:lvl1pPr marL="0" indent="0">
              <a:buNone/>
              <a:defRPr b="1" i="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pPr>
              <a:defRPr/>
            </a:pPr>
            <a:r>
              <a:rPr lang="en-US" smtClean="0"/>
              <a:t>Regional Training 2016-2017</a:t>
            </a:r>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pPr>
              <a:defRPr/>
            </a:pPr>
            <a:r>
              <a:rPr lang="en-US" smtClean="0"/>
              <a:t>©MDE-Bureau of District Support</a:t>
            </a:r>
            <a:endParaRPr lang="en-US" dirty="0"/>
          </a:p>
        </p:txBody>
      </p:sp>
      <p:sp>
        <p:nvSpPr>
          <p:cNvPr id="7" name="Slide Number Placeholder 5"/>
          <p:cNvSpPr>
            <a:spLocks noGrp="1"/>
          </p:cNvSpPr>
          <p:nvPr>
            <p:ph type="sldNum" sz="quarter" idx="16"/>
          </p:nvPr>
        </p:nvSpPr>
        <p:spPr>
          <a:xfrm>
            <a:off x="10871200" y="6264275"/>
            <a:ext cx="1117600" cy="501650"/>
          </a:xfrm>
        </p:spPr>
        <p:txBody>
          <a:bodyPr/>
          <a:lstStyle>
            <a:lvl1pPr>
              <a:defRPr b="1">
                <a:solidFill>
                  <a:srgbClr val="223264"/>
                </a:solidFill>
                <a:latin typeface="Arial" panose="020B0604020202020204" pitchFamily="34" charset="0"/>
              </a:defRPr>
            </a:lvl1pPr>
          </a:lstStyle>
          <a:p>
            <a:pPr>
              <a:defRPr/>
            </a:pPr>
            <a:fld id="{850B2C83-873A-405A-A9E7-7DB688BBC564}" type="slidenum">
              <a:rPr lang="en-US" altLang="en-US"/>
              <a:pPr>
                <a:defRPr/>
              </a:pPr>
              <a:t>‹#›</a:t>
            </a:fld>
            <a:endParaRPr lang="en-US" altLang="en-US" dirty="0"/>
          </a:p>
        </p:txBody>
      </p:sp>
    </p:spTree>
    <p:extLst>
      <p:ext uri="{BB962C8B-B14F-4D97-AF65-F5344CB8AC3E}">
        <p14:creationId xmlns:p14="http://schemas.microsoft.com/office/powerpoint/2010/main" val="16390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0"/>
            <a:ext cx="10972800" cy="4343400"/>
          </a:xfrm>
          <a:prstGeom prst="rect">
            <a:avLst/>
          </a:prstGeom>
        </p:spPr>
        <p:txBody>
          <a:bodyPr>
            <a:normAutofit/>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3556000" y="51816"/>
            <a:ext cx="8128000" cy="1014984"/>
          </a:xfrm>
          <a:prstGeom prst="rect">
            <a:avLst/>
          </a:prstGeom>
        </p:spPr>
        <p:txBody>
          <a:bodyPr>
            <a:normAutofit/>
          </a:bodyPr>
          <a:lstStyle>
            <a:lvl1pPr marL="0" indent="0">
              <a:buNone/>
              <a:defRPr b="1" i="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pPr>
              <a:defRPr/>
            </a:pPr>
            <a:r>
              <a:rPr lang="en-US" smtClean="0"/>
              <a:t>Regional Training 2016-2017</a:t>
            </a:r>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pPr>
              <a:defRPr/>
            </a:pPr>
            <a:r>
              <a:rPr lang="en-US" smtClean="0"/>
              <a:t>©MDE-Bureau of District Support</a:t>
            </a:r>
            <a:endParaRPr lang="en-US" dirty="0"/>
          </a:p>
        </p:txBody>
      </p:sp>
      <p:sp>
        <p:nvSpPr>
          <p:cNvPr id="7" name="Slide Number Placeholder 5"/>
          <p:cNvSpPr>
            <a:spLocks noGrp="1"/>
          </p:cNvSpPr>
          <p:nvPr>
            <p:ph type="sldNum" sz="quarter" idx="16"/>
          </p:nvPr>
        </p:nvSpPr>
        <p:spPr>
          <a:xfrm>
            <a:off x="10871200" y="6264275"/>
            <a:ext cx="1117600" cy="501650"/>
          </a:xfrm>
        </p:spPr>
        <p:txBody>
          <a:bodyPr/>
          <a:lstStyle>
            <a:lvl1pPr>
              <a:defRPr b="1">
                <a:solidFill>
                  <a:srgbClr val="223264"/>
                </a:solidFill>
                <a:latin typeface="Arial" panose="020B0604020202020204" pitchFamily="34" charset="0"/>
              </a:defRPr>
            </a:lvl1pPr>
          </a:lstStyle>
          <a:p>
            <a:pPr>
              <a:defRPr/>
            </a:pPr>
            <a:fld id="{850B2C83-873A-405A-A9E7-7DB688BBC564}" type="slidenum">
              <a:rPr lang="en-US" altLang="en-US"/>
              <a:pPr>
                <a:defRPr/>
              </a:pPr>
              <a:t>‹#›</a:t>
            </a:fld>
            <a:endParaRPr lang="en-US" altLang="en-US" dirty="0"/>
          </a:p>
        </p:txBody>
      </p:sp>
    </p:spTree>
    <p:extLst>
      <p:ext uri="{BB962C8B-B14F-4D97-AF65-F5344CB8AC3E}">
        <p14:creationId xmlns:p14="http://schemas.microsoft.com/office/powerpoint/2010/main" val="362629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0"/>
            <a:ext cx="10972800" cy="4343400"/>
          </a:xfrm>
          <a:prstGeom prst="rect">
            <a:avLst/>
          </a:prstGeom>
        </p:spPr>
        <p:txBody>
          <a:bodyPr>
            <a:normAutofit/>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3556000" y="51816"/>
            <a:ext cx="8128000" cy="1014984"/>
          </a:xfrm>
          <a:prstGeom prst="rect">
            <a:avLst/>
          </a:prstGeom>
        </p:spPr>
        <p:txBody>
          <a:bodyPr>
            <a:normAutofit/>
          </a:bodyPr>
          <a:lstStyle>
            <a:lvl1pPr marL="0" indent="0">
              <a:buNone/>
              <a:defRPr b="1" i="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pPr>
              <a:defRPr/>
            </a:pPr>
            <a:r>
              <a:rPr lang="en-US" smtClean="0"/>
              <a:t>Regional Training 2016-2017</a:t>
            </a:r>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pPr>
              <a:defRPr/>
            </a:pPr>
            <a:r>
              <a:rPr lang="en-US" smtClean="0"/>
              <a:t>©MDE-Bureau of District Support</a:t>
            </a:r>
            <a:endParaRPr lang="en-US" dirty="0"/>
          </a:p>
        </p:txBody>
      </p:sp>
      <p:sp>
        <p:nvSpPr>
          <p:cNvPr id="7" name="Slide Number Placeholder 5"/>
          <p:cNvSpPr>
            <a:spLocks noGrp="1"/>
          </p:cNvSpPr>
          <p:nvPr>
            <p:ph type="sldNum" sz="quarter" idx="16"/>
          </p:nvPr>
        </p:nvSpPr>
        <p:spPr>
          <a:xfrm>
            <a:off x="10871200" y="6264275"/>
            <a:ext cx="1117600" cy="501650"/>
          </a:xfrm>
        </p:spPr>
        <p:txBody>
          <a:bodyPr/>
          <a:lstStyle>
            <a:lvl1pPr>
              <a:defRPr b="1">
                <a:solidFill>
                  <a:srgbClr val="223264"/>
                </a:solidFill>
                <a:latin typeface="Arial" panose="020B0604020202020204" pitchFamily="34" charset="0"/>
              </a:defRPr>
            </a:lvl1pPr>
          </a:lstStyle>
          <a:p>
            <a:pPr>
              <a:defRPr/>
            </a:pPr>
            <a:fld id="{850B2C83-873A-405A-A9E7-7DB688BBC564}" type="slidenum">
              <a:rPr lang="en-US" altLang="en-US"/>
              <a:pPr>
                <a:defRPr/>
              </a:pPr>
              <a:t>‹#›</a:t>
            </a:fld>
            <a:endParaRPr lang="en-US" altLang="en-US" dirty="0"/>
          </a:p>
        </p:txBody>
      </p:sp>
    </p:spTree>
    <p:extLst>
      <p:ext uri="{BB962C8B-B14F-4D97-AF65-F5344CB8AC3E}">
        <p14:creationId xmlns:p14="http://schemas.microsoft.com/office/powerpoint/2010/main" val="233244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Regional Training 2016-2017</a:t>
            </a:r>
            <a:endParaRPr lang="en-US"/>
          </a:p>
        </p:txBody>
      </p:sp>
      <p:sp>
        <p:nvSpPr>
          <p:cNvPr id="5" name="Footer Placeholder 4"/>
          <p:cNvSpPr>
            <a:spLocks noGrp="1"/>
          </p:cNvSpPr>
          <p:nvPr>
            <p:ph type="ftr" sz="quarter" idx="11"/>
          </p:nvPr>
        </p:nvSpPr>
        <p:spPr/>
        <p:txBody>
          <a:bodyPr/>
          <a:lstStyle/>
          <a:p>
            <a:r>
              <a:rPr lang="en-US" smtClean="0"/>
              <a:t>©MDE-Bureau of District Support</a:t>
            </a:r>
            <a:endParaRPr lang="en-US"/>
          </a:p>
        </p:txBody>
      </p:sp>
      <p:sp>
        <p:nvSpPr>
          <p:cNvPr id="6" name="Slide Number Placeholder 5"/>
          <p:cNvSpPr>
            <a:spLocks noGrp="1"/>
          </p:cNvSpPr>
          <p:nvPr>
            <p:ph type="sldNum" sz="quarter" idx="12"/>
          </p:nvPr>
        </p:nvSpPr>
        <p:spPr/>
        <p:txBody>
          <a:bodyPr/>
          <a:lstStyle/>
          <a:p>
            <a:fld id="{3A5B3D20-F046-49A2-B180-2CA5306791E3}" type="slidenum">
              <a:rPr lang="en-US" smtClean="0"/>
              <a:t>‹#›</a:t>
            </a:fld>
            <a:endParaRPr lang="en-US"/>
          </a:p>
        </p:txBody>
      </p:sp>
    </p:spTree>
    <p:extLst>
      <p:ext uri="{BB962C8B-B14F-4D97-AF65-F5344CB8AC3E}">
        <p14:creationId xmlns:p14="http://schemas.microsoft.com/office/powerpoint/2010/main" val="21974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Regional Training 2016-2017</a:t>
            </a:r>
            <a:endParaRPr lang="en-US"/>
          </a:p>
        </p:txBody>
      </p:sp>
      <p:sp>
        <p:nvSpPr>
          <p:cNvPr id="6" name="Footer Placeholder 5"/>
          <p:cNvSpPr>
            <a:spLocks noGrp="1"/>
          </p:cNvSpPr>
          <p:nvPr>
            <p:ph type="ftr" sz="quarter" idx="11"/>
          </p:nvPr>
        </p:nvSpPr>
        <p:spPr/>
        <p:txBody>
          <a:bodyPr/>
          <a:lstStyle/>
          <a:p>
            <a:r>
              <a:rPr lang="en-US" smtClean="0"/>
              <a:t>©MDE-Bureau of District Support</a:t>
            </a:r>
            <a:endParaRPr lang="en-US"/>
          </a:p>
        </p:txBody>
      </p:sp>
      <p:sp>
        <p:nvSpPr>
          <p:cNvPr id="7" name="Slide Number Placeholder 6"/>
          <p:cNvSpPr>
            <a:spLocks noGrp="1"/>
          </p:cNvSpPr>
          <p:nvPr>
            <p:ph type="sldNum" sz="quarter" idx="12"/>
          </p:nvPr>
        </p:nvSpPr>
        <p:spPr/>
        <p:txBody>
          <a:bodyPr/>
          <a:lstStyle/>
          <a:p>
            <a:fld id="{3A5B3D20-F046-49A2-B180-2CA5306791E3}" type="slidenum">
              <a:rPr lang="en-US" smtClean="0"/>
              <a:t>‹#›</a:t>
            </a:fld>
            <a:endParaRPr lang="en-US"/>
          </a:p>
        </p:txBody>
      </p:sp>
    </p:spTree>
    <p:extLst>
      <p:ext uri="{BB962C8B-B14F-4D97-AF65-F5344CB8AC3E}">
        <p14:creationId xmlns:p14="http://schemas.microsoft.com/office/powerpoint/2010/main" val="108110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Regional Training 2016-2017</a:t>
            </a:r>
            <a:endParaRPr lang="en-US"/>
          </a:p>
        </p:txBody>
      </p:sp>
      <p:sp>
        <p:nvSpPr>
          <p:cNvPr id="8" name="Footer Placeholder 7"/>
          <p:cNvSpPr>
            <a:spLocks noGrp="1"/>
          </p:cNvSpPr>
          <p:nvPr>
            <p:ph type="ftr" sz="quarter" idx="11"/>
          </p:nvPr>
        </p:nvSpPr>
        <p:spPr/>
        <p:txBody>
          <a:bodyPr/>
          <a:lstStyle/>
          <a:p>
            <a:r>
              <a:rPr lang="en-US" smtClean="0"/>
              <a:t>©MDE-Bureau of District Support</a:t>
            </a:r>
            <a:endParaRPr lang="en-US"/>
          </a:p>
        </p:txBody>
      </p:sp>
      <p:sp>
        <p:nvSpPr>
          <p:cNvPr id="9" name="Slide Number Placeholder 8"/>
          <p:cNvSpPr>
            <a:spLocks noGrp="1"/>
          </p:cNvSpPr>
          <p:nvPr>
            <p:ph type="sldNum" sz="quarter" idx="12"/>
          </p:nvPr>
        </p:nvSpPr>
        <p:spPr/>
        <p:txBody>
          <a:bodyPr/>
          <a:lstStyle/>
          <a:p>
            <a:fld id="{3A5B3D20-F046-49A2-B180-2CA5306791E3}" type="slidenum">
              <a:rPr lang="en-US" smtClean="0"/>
              <a:t>‹#›</a:t>
            </a:fld>
            <a:endParaRPr lang="en-US"/>
          </a:p>
        </p:txBody>
      </p:sp>
    </p:spTree>
    <p:extLst>
      <p:ext uri="{BB962C8B-B14F-4D97-AF65-F5344CB8AC3E}">
        <p14:creationId xmlns:p14="http://schemas.microsoft.com/office/powerpoint/2010/main" val="418447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Regional Training 2016-2017</a:t>
            </a:r>
            <a:endParaRPr lang="en-US"/>
          </a:p>
        </p:txBody>
      </p:sp>
      <p:sp>
        <p:nvSpPr>
          <p:cNvPr id="4" name="Footer Placeholder 3"/>
          <p:cNvSpPr>
            <a:spLocks noGrp="1"/>
          </p:cNvSpPr>
          <p:nvPr>
            <p:ph type="ftr" sz="quarter" idx="11"/>
          </p:nvPr>
        </p:nvSpPr>
        <p:spPr/>
        <p:txBody>
          <a:bodyPr/>
          <a:lstStyle/>
          <a:p>
            <a:r>
              <a:rPr lang="en-US" smtClean="0"/>
              <a:t>©MDE-Bureau of District Support</a:t>
            </a:r>
            <a:endParaRPr lang="en-US"/>
          </a:p>
        </p:txBody>
      </p:sp>
      <p:sp>
        <p:nvSpPr>
          <p:cNvPr id="5" name="Slide Number Placeholder 4"/>
          <p:cNvSpPr>
            <a:spLocks noGrp="1"/>
          </p:cNvSpPr>
          <p:nvPr>
            <p:ph type="sldNum" sz="quarter" idx="12"/>
          </p:nvPr>
        </p:nvSpPr>
        <p:spPr/>
        <p:txBody>
          <a:bodyPr/>
          <a:lstStyle/>
          <a:p>
            <a:fld id="{3A5B3D20-F046-49A2-B180-2CA5306791E3}" type="slidenum">
              <a:rPr lang="en-US" smtClean="0"/>
              <a:t>‹#›</a:t>
            </a:fld>
            <a:endParaRPr lang="en-US"/>
          </a:p>
        </p:txBody>
      </p:sp>
    </p:spTree>
    <p:extLst>
      <p:ext uri="{BB962C8B-B14F-4D97-AF65-F5344CB8AC3E}">
        <p14:creationId xmlns:p14="http://schemas.microsoft.com/office/powerpoint/2010/main" val="426787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Regional Training 2016-2017</a:t>
            </a:r>
            <a:endParaRPr lang="en-US"/>
          </a:p>
        </p:txBody>
      </p:sp>
      <p:sp>
        <p:nvSpPr>
          <p:cNvPr id="3" name="Footer Placeholder 2"/>
          <p:cNvSpPr>
            <a:spLocks noGrp="1"/>
          </p:cNvSpPr>
          <p:nvPr>
            <p:ph type="ftr" sz="quarter" idx="11"/>
          </p:nvPr>
        </p:nvSpPr>
        <p:spPr/>
        <p:txBody>
          <a:bodyPr/>
          <a:lstStyle/>
          <a:p>
            <a:r>
              <a:rPr lang="en-US" smtClean="0"/>
              <a:t>©MDE-Bureau of District Support</a:t>
            </a:r>
            <a:endParaRPr lang="en-US"/>
          </a:p>
        </p:txBody>
      </p:sp>
      <p:sp>
        <p:nvSpPr>
          <p:cNvPr id="4" name="Slide Number Placeholder 3"/>
          <p:cNvSpPr>
            <a:spLocks noGrp="1"/>
          </p:cNvSpPr>
          <p:nvPr>
            <p:ph type="sldNum" sz="quarter" idx="12"/>
          </p:nvPr>
        </p:nvSpPr>
        <p:spPr/>
        <p:txBody>
          <a:bodyPr/>
          <a:lstStyle/>
          <a:p>
            <a:fld id="{3A5B3D20-F046-49A2-B180-2CA5306791E3}" type="slidenum">
              <a:rPr lang="en-US" smtClean="0"/>
              <a:t>‹#›</a:t>
            </a:fld>
            <a:endParaRPr lang="en-US"/>
          </a:p>
        </p:txBody>
      </p:sp>
    </p:spTree>
    <p:extLst>
      <p:ext uri="{BB962C8B-B14F-4D97-AF65-F5344CB8AC3E}">
        <p14:creationId xmlns:p14="http://schemas.microsoft.com/office/powerpoint/2010/main" val="198400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Regional Training 2016-2017</a:t>
            </a:r>
            <a:endParaRPr lang="en-US"/>
          </a:p>
        </p:txBody>
      </p:sp>
      <p:sp>
        <p:nvSpPr>
          <p:cNvPr id="6" name="Footer Placeholder 5"/>
          <p:cNvSpPr>
            <a:spLocks noGrp="1"/>
          </p:cNvSpPr>
          <p:nvPr>
            <p:ph type="ftr" sz="quarter" idx="11"/>
          </p:nvPr>
        </p:nvSpPr>
        <p:spPr/>
        <p:txBody>
          <a:bodyPr/>
          <a:lstStyle/>
          <a:p>
            <a:r>
              <a:rPr lang="en-US" smtClean="0"/>
              <a:t>©MDE-Bureau of District Support</a:t>
            </a:r>
            <a:endParaRPr lang="en-US"/>
          </a:p>
        </p:txBody>
      </p:sp>
      <p:sp>
        <p:nvSpPr>
          <p:cNvPr id="7" name="Slide Number Placeholder 6"/>
          <p:cNvSpPr>
            <a:spLocks noGrp="1"/>
          </p:cNvSpPr>
          <p:nvPr>
            <p:ph type="sldNum" sz="quarter" idx="12"/>
          </p:nvPr>
        </p:nvSpPr>
        <p:spPr/>
        <p:txBody>
          <a:bodyPr/>
          <a:lstStyle/>
          <a:p>
            <a:fld id="{3A5B3D20-F046-49A2-B180-2CA5306791E3}" type="slidenum">
              <a:rPr lang="en-US" smtClean="0"/>
              <a:t>‹#›</a:t>
            </a:fld>
            <a:endParaRPr lang="en-US"/>
          </a:p>
        </p:txBody>
      </p:sp>
    </p:spTree>
    <p:extLst>
      <p:ext uri="{BB962C8B-B14F-4D97-AF65-F5344CB8AC3E}">
        <p14:creationId xmlns:p14="http://schemas.microsoft.com/office/powerpoint/2010/main" val="143105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Regional Training 2016-2017</a:t>
            </a:r>
            <a:endParaRPr lang="en-US"/>
          </a:p>
        </p:txBody>
      </p:sp>
      <p:sp>
        <p:nvSpPr>
          <p:cNvPr id="6" name="Footer Placeholder 5"/>
          <p:cNvSpPr>
            <a:spLocks noGrp="1"/>
          </p:cNvSpPr>
          <p:nvPr>
            <p:ph type="ftr" sz="quarter" idx="11"/>
          </p:nvPr>
        </p:nvSpPr>
        <p:spPr/>
        <p:txBody>
          <a:bodyPr/>
          <a:lstStyle/>
          <a:p>
            <a:r>
              <a:rPr lang="en-US" smtClean="0"/>
              <a:t>©MDE-Bureau of District Support</a:t>
            </a:r>
            <a:endParaRPr lang="en-US"/>
          </a:p>
        </p:txBody>
      </p:sp>
      <p:sp>
        <p:nvSpPr>
          <p:cNvPr id="7" name="Slide Number Placeholder 6"/>
          <p:cNvSpPr>
            <a:spLocks noGrp="1"/>
          </p:cNvSpPr>
          <p:nvPr>
            <p:ph type="sldNum" sz="quarter" idx="12"/>
          </p:nvPr>
        </p:nvSpPr>
        <p:spPr/>
        <p:txBody>
          <a:bodyPr/>
          <a:lstStyle/>
          <a:p>
            <a:fld id="{3A5B3D20-F046-49A2-B180-2CA5306791E3}" type="slidenum">
              <a:rPr lang="en-US" smtClean="0"/>
              <a:t>‹#›</a:t>
            </a:fld>
            <a:endParaRPr lang="en-US"/>
          </a:p>
        </p:txBody>
      </p:sp>
    </p:spTree>
    <p:extLst>
      <p:ext uri="{BB962C8B-B14F-4D97-AF65-F5344CB8AC3E}">
        <p14:creationId xmlns:p14="http://schemas.microsoft.com/office/powerpoint/2010/main" val="395435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Regional Training 2016-2017</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©MDE-Bureau of District Support</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B3D20-F046-49A2-B180-2CA5306791E3}" type="slidenum">
              <a:rPr lang="en-US" smtClean="0"/>
              <a:t>‹#›</a:t>
            </a:fld>
            <a:endParaRPr lang="en-US"/>
          </a:p>
        </p:txBody>
      </p:sp>
    </p:spTree>
    <p:extLst>
      <p:ext uri="{BB962C8B-B14F-4D97-AF65-F5344CB8AC3E}">
        <p14:creationId xmlns:p14="http://schemas.microsoft.com/office/powerpoint/2010/main" val="477206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cdesped/accommodations"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mailto:mcsmith@mde.k12.org"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 Id="rId5" Type="http://schemas.openxmlformats.org/officeDocument/2006/relationships/hyperlink" Target="mailto:tbradley@mdek12.org" TargetMode="External"/><Relationship Id="rId4" Type="http://schemas.openxmlformats.org/officeDocument/2006/relationships/hyperlink" Target="mailto:scoon@mdek12.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trongreadersms.com/video-overview/"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strongreadersms.com/video-overview/" TargetMode="External"/><Relationship Id="rId7" Type="http://schemas.openxmlformats.org/officeDocument/2006/relationships/hyperlink" Target="https://twitter.com/strongreadersMS?lang=en"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www.facebook.com/pages/Strong-Readers-Strong-Leaders/383631828495935?fref=ts" TargetMode="External"/><Relationship Id="rId5" Type="http://schemas.openxmlformats.org/officeDocument/2006/relationships/hyperlink" Target="http://strongreadersms.com/"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838200" y="1752147"/>
            <a:ext cx="10921409" cy="4374017"/>
          </a:xfrm>
        </p:spPr>
      </p:pic>
      <p:sp>
        <p:nvSpPr>
          <p:cNvPr id="4" name="Date Placeholder 3"/>
          <p:cNvSpPr>
            <a:spLocks noGrp="1"/>
          </p:cNvSpPr>
          <p:nvPr>
            <p:ph type="dt" sz="half" idx="14"/>
          </p:nvPr>
        </p:nvSpPr>
        <p:spPr/>
        <p:txBody>
          <a:bodyPr/>
          <a:lstStyle/>
          <a:p>
            <a:pPr>
              <a:defRPr/>
            </a:pPr>
            <a:r>
              <a:rPr lang="en-US" smtClean="0"/>
              <a:t>Regional Training 2016-2017</a:t>
            </a:r>
            <a:endParaRPr lang="en-US" dirty="0"/>
          </a:p>
        </p:txBody>
      </p:sp>
      <p:sp>
        <p:nvSpPr>
          <p:cNvPr id="5" name="Footer Placeholder 4"/>
          <p:cNvSpPr>
            <a:spLocks noGrp="1"/>
          </p:cNvSpPr>
          <p:nvPr>
            <p:ph type="ftr" sz="quarter" idx="15"/>
          </p:nvPr>
        </p:nvSpPr>
        <p:spPr/>
        <p:txBody>
          <a:bodyPr/>
          <a:lstStyle/>
          <a:p>
            <a:pPr>
              <a:defRPr/>
            </a:pPr>
            <a:r>
              <a:rPr lang="en-US" smtClean="0"/>
              <a:t>©MDE-Bureau of District Support</a:t>
            </a:r>
            <a:endParaRPr lang="en-US"/>
          </a:p>
        </p:txBody>
      </p:sp>
      <p:sp>
        <p:nvSpPr>
          <p:cNvPr id="6" name="Slide Number Placeholder 5"/>
          <p:cNvSpPr>
            <a:spLocks noGrp="1"/>
          </p:cNvSpPr>
          <p:nvPr>
            <p:ph type="sldNum" sz="quarter" idx="16"/>
          </p:nvPr>
        </p:nvSpPr>
        <p:spPr/>
        <p:txBody>
          <a:bodyPr/>
          <a:lstStyle/>
          <a:p>
            <a:pPr>
              <a:defRPr/>
            </a:pPr>
            <a:fld id="{A0429140-D512-4A0F-A7FA-914789347DDA}" type="slidenum">
              <a:rPr lang="en-US" altLang="en-US" smtClean="0"/>
              <a:pPr>
                <a:defRPr/>
              </a:pPr>
              <a:t>1</a:t>
            </a:fld>
            <a:endParaRPr lang="en-US" altLang="en-US"/>
          </a:p>
        </p:txBody>
      </p:sp>
    </p:spTree>
    <p:extLst>
      <p:ext uri="{BB962C8B-B14F-4D97-AF65-F5344CB8AC3E}">
        <p14:creationId xmlns:p14="http://schemas.microsoft.com/office/powerpoint/2010/main" val="1710978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6734" r="1961" b="4034"/>
          <a:stretch>
            <a:fillRect/>
          </a:stretch>
        </p:blipFill>
        <p:spPr bwMode="auto">
          <a:xfrm>
            <a:off x="1897063" y="1744664"/>
            <a:ext cx="8483600" cy="3900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4191000" y="69850"/>
            <a:ext cx="6096000" cy="1073150"/>
          </a:xfrm>
          <a:prstGeom prst="rect">
            <a:avLst/>
          </a:prstGeom>
        </p:spPr>
        <p:txBody>
          <a:bodyPr/>
          <a:lstStyle/>
          <a:p>
            <a:pPr marL="0" indent="0" algn="ctr">
              <a:buNone/>
              <a:defRPr/>
            </a:pPr>
            <a:r>
              <a:rPr lang="en-US" sz="3300" b="1" dirty="0">
                <a:solidFill>
                  <a:schemeClr val="tx2">
                    <a:lumMod val="75000"/>
                  </a:schemeClr>
                </a:solidFill>
              </a:rPr>
              <a:t>MDE Professional        Development Calendar</a:t>
            </a:r>
          </a:p>
        </p:txBody>
      </p:sp>
      <p:sp>
        <p:nvSpPr>
          <p:cNvPr id="5" name="Oval 4"/>
          <p:cNvSpPr/>
          <p:nvPr/>
        </p:nvSpPr>
        <p:spPr>
          <a:xfrm flipV="1">
            <a:off x="3365500" y="2284413"/>
            <a:ext cx="1066800" cy="27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7467600" y="2571750"/>
            <a:ext cx="28194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p:cNvSpPr/>
          <p:nvPr/>
        </p:nvSpPr>
        <p:spPr>
          <a:xfrm rot="1344691">
            <a:off x="3962400" y="1828800"/>
            <a:ext cx="609600" cy="5143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p:cNvSpPr/>
          <p:nvPr/>
        </p:nvSpPr>
        <p:spPr>
          <a:xfrm>
            <a:off x="8610600" y="1771650"/>
            <a:ext cx="533400" cy="6286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quarter" idx="14"/>
          </p:nvPr>
        </p:nvSpPr>
        <p:spPr/>
        <p:txBody>
          <a:bodyPr/>
          <a:lstStyle/>
          <a:p>
            <a:pPr>
              <a:defRPr/>
            </a:pPr>
            <a:r>
              <a:rPr lang="en-US" smtClean="0"/>
              <a:t>Regional Training 2016-2017</a:t>
            </a:r>
            <a:endParaRPr lang="en-US" dirty="0"/>
          </a:p>
        </p:txBody>
      </p:sp>
      <p:sp>
        <p:nvSpPr>
          <p:cNvPr id="9" name="Footer Placeholder 8"/>
          <p:cNvSpPr>
            <a:spLocks noGrp="1"/>
          </p:cNvSpPr>
          <p:nvPr>
            <p:ph type="ftr" sz="quarter" idx="15"/>
          </p:nvPr>
        </p:nvSpPr>
        <p:spPr/>
        <p:txBody>
          <a:bodyPr/>
          <a:lstStyle/>
          <a:p>
            <a:pPr>
              <a:defRPr/>
            </a:pPr>
            <a:r>
              <a:rPr lang="en-US" smtClean="0"/>
              <a:t>©MDE-Bureau of District Support</a:t>
            </a:r>
            <a:endParaRPr lang="en-US"/>
          </a:p>
        </p:txBody>
      </p:sp>
      <p:sp>
        <p:nvSpPr>
          <p:cNvPr id="10" name="Slide Number Placeholder 9"/>
          <p:cNvSpPr>
            <a:spLocks noGrp="1"/>
          </p:cNvSpPr>
          <p:nvPr>
            <p:ph type="sldNum" sz="quarter" idx="16"/>
          </p:nvPr>
        </p:nvSpPr>
        <p:spPr/>
        <p:txBody>
          <a:bodyPr/>
          <a:lstStyle/>
          <a:p>
            <a:pPr>
              <a:defRPr/>
            </a:pPr>
            <a:fld id="{48C7E0AD-1A89-4854-96EE-8BDA9397856E}" type="slidenum">
              <a:rPr lang="en-US" altLang="en-US" smtClean="0"/>
              <a:pPr>
                <a:defRPr/>
              </a:pPr>
              <a:t>10</a:t>
            </a:fld>
            <a:endParaRPr lang="en-US" altLang="en-US"/>
          </a:p>
        </p:txBody>
      </p:sp>
    </p:spTree>
    <p:extLst>
      <p:ext uri="{BB962C8B-B14F-4D97-AF65-F5344CB8AC3E}">
        <p14:creationId xmlns:p14="http://schemas.microsoft.com/office/powerpoint/2010/main" val="303072563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510" t="6557" r="510" b="5910"/>
          <a:stretch>
            <a:fillRect/>
          </a:stretch>
        </p:blipFill>
        <p:spPr bwMode="auto">
          <a:xfrm>
            <a:off x="2286000" y="2171701"/>
            <a:ext cx="7399338" cy="333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Content Placeholder 2"/>
          <p:cNvSpPr>
            <a:spLocks noGrp="1"/>
          </p:cNvSpPr>
          <p:nvPr>
            <p:ph idx="4294967295"/>
          </p:nvPr>
        </p:nvSpPr>
        <p:spPr bwMode="auto">
          <a:xfrm>
            <a:off x="4191000" y="152400"/>
            <a:ext cx="60960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r>
              <a:rPr lang="en-US" altLang="en-US" sz="3300" b="1" dirty="0">
                <a:solidFill>
                  <a:srgbClr val="17375E"/>
                </a:solidFill>
              </a:rPr>
              <a:t>Different Views</a:t>
            </a:r>
          </a:p>
        </p:txBody>
      </p:sp>
      <p:sp>
        <p:nvSpPr>
          <p:cNvPr id="5" name="Oval 4"/>
          <p:cNvSpPr/>
          <p:nvPr/>
        </p:nvSpPr>
        <p:spPr>
          <a:xfrm>
            <a:off x="2209801" y="3697288"/>
            <a:ext cx="1096963" cy="5889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3276600" y="2743200"/>
            <a:ext cx="4572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p:cNvSpPr/>
          <p:nvPr/>
        </p:nvSpPr>
        <p:spPr>
          <a:xfrm rot="762612">
            <a:off x="3571875" y="2249488"/>
            <a:ext cx="2286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2"/>
          <p:cNvSpPr>
            <a:spLocks noGrp="1"/>
          </p:cNvSpPr>
          <p:nvPr>
            <p:ph type="dt" sz="quarter" idx="14"/>
          </p:nvPr>
        </p:nvSpPr>
        <p:spPr/>
        <p:txBody>
          <a:bodyPr/>
          <a:lstStyle/>
          <a:p>
            <a:pPr>
              <a:defRPr/>
            </a:pPr>
            <a:r>
              <a:rPr lang="en-US" smtClean="0"/>
              <a:t>Regional Training 2016-2017</a:t>
            </a:r>
            <a:endParaRPr lang="en-US" dirty="0"/>
          </a:p>
        </p:txBody>
      </p:sp>
      <p:sp>
        <p:nvSpPr>
          <p:cNvPr id="4" name="Footer Placeholder 3"/>
          <p:cNvSpPr>
            <a:spLocks noGrp="1"/>
          </p:cNvSpPr>
          <p:nvPr>
            <p:ph type="ftr" sz="quarter" idx="15"/>
          </p:nvPr>
        </p:nvSpPr>
        <p:spPr/>
        <p:txBody>
          <a:bodyPr/>
          <a:lstStyle/>
          <a:p>
            <a:pPr>
              <a:defRPr/>
            </a:pPr>
            <a:r>
              <a:rPr lang="en-US" smtClean="0"/>
              <a:t>©MDE-Bureau of District Support</a:t>
            </a:r>
            <a:endParaRPr lang="en-US"/>
          </a:p>
        </p:txBody>
      </p:sp>
      <p:sp>
        <p:nvSpPr>
          <p:cNvPr id="8" name="Slide Number Placeholder 7"/>
          <p:cNvSpPr>
            <a:spLocks noGrp="1"/>
          </p:cNvSpPr>
          <p:nvPr>
            <p:ph type="sldNum" sz="quarter" idx="16"/>
          </p:nvPr>
        </p:nvSpPr>
        <p:spPr/>
        <p:txBody>
          <a:bodyPr/>
          <a:lstStyle/>
          <a:p>
            <a:pPr>
              <a:defRPr/>
            </a:pPr>
            <a:fld id="{48C7E0AD-1A89-4854-96EE-8BDA9397856E}" type="slidenum">
              <a:rPr lang="en-US" altLang="en-US" smtClean="0"/>
              <a:pPr>
                <a:defRPr/>
              </a:pPr>
              <a:t>11</a:t>
            </a:fld>
            <a:endParaRPr lang="en-US" altLang="en-US"/>
          </a:p>
        </p:txBody>
      </p:sp>
    </p:spTree>
    <p:extLst>
      <p:ext uri="{BB962C8B-B14F-4D97-AF65-F5344CB8AC3E}">
        <p14:creationId xmlns:p14="http://schemas.microsoft.com/office/powerpoint/2010/main" val="15070491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6558" b="4918"/>
          <a:stretch>
            <a:fillRect/>
          </a:stretch>
        </p:blipFill>
        <p:spPr bwMode="auto">
          <a:xfrm>
            <a:off x="2701925" y="2228850"/>
            <a:ext cx="678815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Content Placeholder 2"/>
          <p:cNvSpPr>
            <a:spLocks noGrp="1"/>
          </p:cNvSpPr>
          <p:nvPr>
            <p:ph idx="4294967295"/>
          </p:nvPr>
        </p:nvSpPr>
        <p:spPr bwMode="auto">
          <a:xfrm>
            <a:off x="4191000" y="228600"/>
            <a:ext cx="6096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r>
              <a:rPr lang="en-US" altLang="en-US" sz="2700" b="1" dirty="0">
                <a:solidFill>
                  <a:srgbClr val="17375E"/>
                </a:solidFill>
              </a:rPr>
              <a:t>Highlights a Snapshot of Training </a:t>
            </a:r>
          </a:p>
        </p:txBody>
      </p:sp>
      <p:sp>
        <p:nvSpPr>
          <p:cNvPr id="5" name="Oval 4"/>
          <p:cNvSpPr/>
          <p:nvPr/>
        </p:nvSpPr>
        <p:spPr>
          <a:xfrm>
            <a:off x="4495800" y="2857500"/>
            <a:ext cx="1066800"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2"/>
          <p:cNvSpPr>
            <a:spLocks noGrp="1"/>
          </p:cNvSpPr>
          <p:nvPr>
            <p:ph type="dt" sz="quarter" idx="14"/>
          </p:nvPr>
        </p:nvSpPr>
        <p:spPr/>
        <p:txBody>
          <a:bodyPr/>
          <a:lstStyle/>
          <a:p>
            <a:pPr>
              <a:defRPr/>
            </a:pPr>
            <a:r>
              <a:rPr lang="en-US" smtClean="0"/>
              <a:t>Regional Training 2016-2017</a:t>
            </a:r>
            <a:endParaRPr lang="en-US" dirty="0"/>
          </a:p>
        </p:txBody>
      </p:sp>
      <p:sp>
        <p:nvSpPr>
          <p:cNvPr id="4" name="Footer Placeholder 3"/>
          <p:cNvSpPr>
            <a:spLocks noGrp="1"/>
          </p:cNvSpPr>
          <p:nvPr>
            <p:ph type="ftr" sz="quarter" idx="15"/>
          </p:nvPr>
        </p:nvSpPr>
        <p:spPr/>
        <p:txBody>
          <a:bodyPr/>
          <a:lstStyle/>
          <a:p>
            <a:pPr>
              <a:defRPr/>
            </a:pPr>
            <a:r>
              <a:rPr lang="en-US" smtClean="0"/>
              <a:t>©MDE-Bureau of District Support</a:t>
            </a:r>
            <a:endParaRPr lang="en-US"/>
          </a:p>
        </p:txBody>
      </p:sp>
      <p:sp>
        <p:nvSpPr>
          <p:cNvPr id="6" name="Slide Number Placeholder 5"/>
          <p:cNvSpPr>
            <a:spLocks noGrp="1"/>
          </p:cNvSpPr>
          <p:nvPr>
            <p:ph type="sldNum" sz="quarter" idx="16"/>
          </p:nvPr>
        </p:nvSpPr>
        <p:spPr/>
        <p:txBody>
          <a:bodyPr/>
          <a:lstStyle/>
          <a:p>
            <a:pPr>
              <a:defRPr/>
            </a:pPr>
            <a:fld id="{48C7E0AD-1A89-4854-96EE-8BDA9397856E}" type="slidenum">
              <a:rPr lang="en-US" altLang="en-US" smtClean="0"/>
              <a:pPr>
                <a:defRPr/>
              </a:pPr>
              <a:t>12</a:t>
            </a:fld>
            <a:endParaRPr lang="en-US" altLang="en-US"/>
          </a:p>
        </p:txBody>
      </p:sp>
    </p:spTree>
    <p:extLst>
      <p:ext uri="{BB962C8B-B14F-4D97-AF65-F5344CB8AC3E}">
        <p14:creationId xmlns:p14="http://schemas.microsoft.com/office/powerpoint/2010/main" val="177402026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8418" b="5717"/>
          <a:stretch>
            <a:fillRect/>
          </a:stretch>
        </p:blipFill>
        <p:spPr bwMode="auto">
          <a:xfrm>
            <a:off x="2667000" y="1885950"/>
            <a:ext cx="7323138"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Content Placeholder 2"/>
          <p:cNvSpPr>
            <a:spLocks noGrp="1"/>
          </p:cNvSpPr>
          <p:nvPr>
            <p:ph idx="4294967295"/>
          </p:nvPr>
        </p:nvSpPr>
        <p:spPr bwMode="auto">
          <a:xfrm>
            <a:off x="4191000" y="304800"/>
            <a:ext cx="60960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r>
              <a:rPr lang="en-US" altLang="en-US" sz="3000" b="1" dirty="0">
                <a:solidFill>
                  <a:srgbClr val="17375E"/>
                </a:solidFill>
              </a:rPr>
              <a:t>Click on Training for Info</a:t>
            </a:r>
          </a:p>
        </p:txBody>
      </p:sp>
      <p:sp>
        <p:nvSpPr>
          <p:cNvPr id="6" name="Rounded Rectangle 5"/>
          <p:cNvSpPr/>
          <p:nvPr/>
        </p:nvSpPr>
        <p:spPr>
          <a:xfrm>
            <a:off x="3352800" y="3600450"/>
            <a:ext cx="6477000" cy="16573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p:cNvSpPr/>
          <p:nvPr/>
        </p:nvSpPr>
        <p:spPr>
          <a:xfrm rot="4304717">
            <a:off x="7149307" y="3456782"/>
            <a:ext cx="1028700" cy="1563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2"/>
          <p:cNvSpPr>
            <a:spLocks noGrp="1"/>
          </p:cNvSpPr>
          <p:nvPr>
            <p:ph type="dt" sz="quarter" idx="14"/>
          </p:nvPr>
        </p:nvSpPr>
        <p:spPr/>
        <p:txBody>
          <a:bodyPr/>
          <a:lstStyle/>
          <a:p>
            <a:pPr>
              <a:defRPr/>
            </a:pPr>
            <a:r>
              <a:rPr lang="en-US" smtClean="0"/>
              <a:t>Regional Training 2016-2017</a:t>
            </a:r>
            <a:endParaRPr lang="en-US" dirty="0"/>
          </a:p>
        </p:txBody>
      </p:sp>
      <p:sp>
        <p:nvSpPr>
          <p:cNvPr id="4" name="Footer Placeholder 3"/>
          <p:cNvSpPr>
            <a:spLocks noGrp="1"/>
          </p:cNvSpPr>
          <p:nvPr>
            <p:ph type="ftr" sz="quarter" idx="15"/>
          </p:nvPr>
        </p:nvSpPr>
        <p:spPr/>
        <p:txBody>
          <a:bodyPr/>
          <a:lstStyle/>
          <a:p>
            <a:pPr>
              <a:defRPr/>
            </a:pPr>
            <a:r>
              <a:rPr lang="en-US" smtClean="0"/>
              <a:t>©MDE-Bureau of District Support</a:t>
            </a:r>
            <a:endParaRPr lang="en-US"/>
          </a:p>
        </p:txBody>
      </p:sp>
      <p:sp>
        <p:nvSpPr>
          <p:cNvPr id="5" name="Slide Number Placeholder 4"/>
          <p:cNvSpPr>
            <a:spLocks noGrp="1"/>
          </p:cNvSpPr>
          <p:nvPr>
            <p:ph type="sldNum" sz="quarter" idx="16"/>
          </p:nvPr>
        </p:nvSpPr>
        <p:spPr/>
        <p:txBody>
          <a:bodyPr/>
          <a:lstStyle/>
          <a:p>
            <a:pPr>
              <a:defRPr/>
            </a:pPr>
            <a:fld id="{48C7E0AD-1A89-4854-96EE-8BDA9397856E}" type="slidenum">
              <a:rPr lang="en-US" altLang="en-US" smtClean="0"/>
              <a:pPr>
                <a:defRPr/>
              </a:pPr>
              <a:t>13</a:t>
            </a:fld>
            <a:endParaRPr lang="en-US" altLang="en-US"/>
          </a:p>
        </p:txBody>
      </p:sp>
    </p:spTree>
    <p:extLst>
      <p:ext uri="{BB962C8B-B14F-4D97-AF65-F5344CB8AC3E}">
        <p14:creationId xmlns:p14="http://schemas.microsoft.com/office/powerpoint/2010/main" val="100933865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6734" b="4034"/>
          <a:stretch>
            <a:fillRect/>
          </a:stretch>
        </p:blipFill>
        <p:spPr bwMode="auto">
          <a:xfrm>
            <a:off x="2701925" y="2286000"/>
            <a:ext cx="6788150" cy="302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Content Placeholder 2"/>
          <p:cNvSpPr>
            <a:spLocks noGrp="1"/>
          </p:cNvSpPr>
          <p:nvPr>
            <p:ph idx="4294967295"/>
          </p:nvPr>
        </p:nvSpPr>
        <p:spPr bwMode="auto">
          <a:xfrm>
            <a:off x="4191000" y="228600"/>
            <a:ext cx="6096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r>
              <a:rPr lang="en-US" altLang="en-US" sz="3300" b="1" dirty="0">
                <a:solidFill>
                  <a:srgbClr val="17375E"/>
                </a:solidFill>
              </a:rPr>
              <a:t>Link to Register </a:t>
            </a:r>
          </a:p>
        </p:txBody>
      </p:sp>
      <p:sp>
        <p:nvSpPr>
          <p:cNvPr id="5" name="Oval 4"/>
          <p:cNvSpPr/>
          <p:nvPr/>
        </p:nvSpPr>
        <p:spPr>
          <a:xfrm>
            <a:off x="3505200" y="4972050"/>
            <a:ext cx="2057400"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2"/>
          <p:cNvSpPr>
            <a:spLocks noGrp="1"/>
          </p:cNvSpPr>
          <p:nvPr>
            <p:ph type="dt" sz="quarter" idx="14"/>
          </p:nvPr>
        </p:nvSpPr>
        <p:spPr/>
        <p:txBody>
          <a:bodyPr/>
          <a:lstStyle/>
          <a:p>
            <a:pPr>
              <a:defRPr/>
            </a:pPr>
            <a:r>
              <a:rPr lang="en-US" smtClean="0"/>
              <a:t>Regional Training 2016-2017</a:t>
            </a:r>
            <a:endParaRPr lang="en-US" dirty="0"/>
          </a:p>
        </p:txBody>
      </p:sp>
      <p:sp>
        <p:nvSpPr>
          <p:cNvPr id="4" name="Footer Placeholder 3"/>
          <p:cNvSpPr>
            <a:spLocks noGrp="1"/>
          </p:cNvSpPr>
          <p:nvPr>
            <p:ph type="ftr" sz="quarter" idx="15"/>
          </p:nvPr>
        </p:nvSpPr>
        <p:spPr/>
        <p:txBody>
          <a:bodyPr/>
          <a:lstStyle/>
          <a:p>
            <a:pPr>
              <a:defRPr/>
            </a:pPr>
            <a:r>
              <a:rPr lang="en-US" smtClean="0"/>
              <a:t>©MDE-Bureau of District Support</a:t>
            </a:r>
            <a:endParaRPr lang="en-US"/>
          </a:p>
        </p:txBody>
      </p:sp>
      <p:sp>
        <p:nvSpPr>
          <p:cNvPr id="6" name="Slide Number Placeholder 5"/>
          <p:cNvSpPr>
            <a:spLocks noGrp="1"/>
          </p:cNvSpPr>
          <p:nvPr>
            <p:ph type="sldNum" sz="quarter" idx="16"/>
          </p:nvPr>
        </p:nvSpPr>
        <p:spPr/>
        <p:txBody>
          <a:bodyPr/>
          <a:lstStyle/>
          <a:p>
            <a:pPr>
              <a:defRPr/>
            </a:pPr>
            <a:fld id="{48C7E0AD-1A89-4854-96EE-8BDA9397856E}" type="slidenum">
              <a:rPr lang="en-US" altLang="en-US" smtClean="0"/>
              <a:pPr>
                <a:defRPr/>
              </a:pPr>
              <a:t>14</a:t>
            </a:fld>
            <a:endParaRPr lang="en-US" altLang="en-US"/>
          </a:p>
        </p:txBody>
      </p:sp>
    </p:spTree>
    <p:extLst>
      <p:ext uri="{BB962C8B-B14F-4D97-AF65-F5344CB8AC3E}">
        <p14:creationId xmlns:p14="http://schemas.microsoft.com/office/powerpoint/2010/main" val="115350169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bwMode="auto">
          <a:xfrm>
            <a:off x="1981200" y="1295401"/>
            <a:ext cx="82296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endParaRPr lang="en-US" altLang="en-US" dirty="0" smtClean="0"/>
          </a:p>
          <a:p>
            <a:r>
              <a:rPr lang="en-US" altLang="en-US" dirty="0" smtClean="0"/>
              <a:t>This training is designed to provide </a:t>
            </a:r>
            <a:r>
              <a:rPr lang="en-US" dirty="0"/>
              <a:t>an overview of </a:t>
            </a:r>
            <a:r>
              <a:rPr lang="en-US" dirty="0" smtClean="0"/>
              <a:t>accommodations and modifications. According to  State </a:t>
            </a:r>
            <a:r>
              <a:rPr lang="en-US" dirty="0"/>
              <a:t>Board Policy Chapter 74, Rule </a:t>
            </a:r>
            <a:r>
              <a:rPr lang="en-US" dirty="0" smtClean="0"/>
              <a:t>74.19, </a:t>
            </a:r>
            <a:r>
              <a:rPr lang="en-US" dirty="0" smtClean="0"/>
              <a:t>students </a:t>
            </a:r>
            <a:r>
              <a:rPr lang="en-US" dirty="0" smtClean="0"/>
              <a:t>with disabilities should be given accommodations and/or modifications to help ensure academic success. </a:t>
            </a:r>
            <a:endParaRPr lang="en-US" altLang="en-US" dirty="0" smtClean="0"/>
          </a:p>
        </p:txBody>
      </p:sp>
      <p:sp>
        <p:nvSpPr>
          <p:cNvPr id="3" name="Content Placeholder 2"/>
          <p:cNvSpPr>
            <a:spLocks noGrp="1"/>
          </p:cNvSpPr>
          <p:nvPr>
            <p:ph idx="13"/>
          </p:nvPr>
        </p:nvSpPr>
        <p:spPr/>
        <p:txBody>
          <a:bodyPr/>
          <a:lstStyle/>
          <a:p>
            <a:pPr marL="0" indent="0">
              <a:buNone/>
              <a:defRPr/>
            </a:pPr>
            <a:r>
              <a:rPr smtClean="0">
                <a:solidFill>
                  <a:srgbClr val="FF0000"/>
                </a:solidFill>
              </a:rPr>
              <a:t>Alignment of Training to Strategic Plan</a:t>
            </a:r>
            <a:endParaRPr>
              <a:solidFill>
                <a:srgbClr val="FF0000"/>
              </a:solidFill>
            </a:endParaRPr>
          </a:p>
        </p:txBody>
      </p:sp>
      <p:sp>
        <p:nvSpPr>
          <p:cNvPr id="4" name="Date Placeholder 3"/>
          <p:cNvSpPr>
            <a:spLocks noGrp="1"/>
          </p:cNvSpPr>
          <p:nvPr>
            <p:ph type="dt" sz="quarter" idx="14"/>
          </p:nvPr>
        </p:nvSpPr>
        <p:spPr/>
        <p:txBody>
          <a:bodyPr/>
          <a:lstStyle/>
          <a:p>
            <a:pPr>
              <a:defRPr/>
            </a:pPr>
            <a:r>
              <a:rPr lang="en-US" smtClean="0"/>
              <a:t>Regional Training 2016-2017</a:t>
            </a:r>
            <a:endParaRPr lang="en-US" dirty="0"/>
          </a:p>
        </p:txBody>
      </p:sp>
      <p:sp>
        <p:nvSpPr>
          <p:cNvPr id="5" name="Footer Placeholder 4"/>
          <p:cNvSpPr>
            <a:spLocks noGrp="1"/>
          </p:cNvSpPr>
          <p:nvPr>
            <p:ph type="ftr" sz="quarter" idx="15"/>
          </p:nvPr>
        </p:nvSpPr>
        <p:spPr/>
        <p:txBody>
          <a:bodyPr/>
          <a:lstStyle/>
          <a:p>
            <a:pPr>
              <a:defRPr/>
            </a:pPr>
            <a:r>
              <a:rPr lang="en-US"/>
              <a:t>©MDE-Bureau of District Support</a:t>
            </a:r>
          </a:p>
        </p:txBody>
      </p:sp>
      <p:sp>
        <p:nvSpPr>
          <p:cNvPr id="2" name="Slide Number Placeholder 1"/>
          <p:cNvSpPr>
            <a:spLocks noGrp="1"/>
          </p:cNvSpPr>
          <p:nvPr>
            <p:ph type="sldNum" sz="quarter" idx="16"/>
          </p:nvPr>
        </p:nvSpPr>
        <p:spPr/>
        <p:txBody>
          <a:bodyPr/>
          <a:lstStyle/>
          <a:p>
            <a:pPr>
              <a:defRPr/>
            </a:pPr>
            <a:fld id="{A0429140-D512-4A0F-A7FA-914789347DDA}" type="slidenum">
              <a:rPr lang="en-US" altLang="en-US" smtClean="0"/>
              <a:pPr>
                <a:defRPr/>
              </a:pPr>
              <a:t>15</a:t>
            </a:fld>
            <a:endParaRPr lang="en-US" altLang="en-US"/>
          </a:p>
        </p:txBody>
      </p:sp>
    </p:spTree>
    <p:extLst>
      <p:ext uri="{BB962C8B-B14F-4D97-AF65-F5344CB8AC3E}">
        <p14:creationId xmlns:p14="http://schemas.microsoft.com/office/powerpoint/2010/main" val="287263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Federal and State laws and regulations require schools to provide accommodations and modifications to make sure that students with a disability have access to an appropriate educational program. </a:t>
            </a:r>
          </a:p>
          <a:p>
            <a:r>
              <a:rPr lang="en-US" dirty="0" smtClean="0"/>
              <a:t>The Individuals with Disabilities Education Act (IDEA 2004)- </a:t>
            </a:r>
            <a:r>
              <a:rPr lang="en-US" dirty="0" smtClean="0">
                <a:solidFill>
                  <a:srgbClr val="FF0000"/>
                </a:solidFill>
              </a:rPr>
              <a:t>requires that students with a disability have the opportunity to be involved and make progress in the general curriculum. </a:t>
            </a:r>
          </a:p>
          <a:p>
            <a:r>
              <a:rPr lang="en-US" dirty="0" smtClean="0"/>
              <a:t>Section 504 of the Rehabilitation Act of 1973 - </a:t>
            </a:r>
            <a:r>
              <a:rPr lang="en-US" dirty="0" smtClean="0">
                <a:solidFill>
                  <a:srgbClr val="FF0000"/>
                </a:solidFill>
              </a:rPr>
              <a:t>requires that accommodations be provided to students with a disability, even if they do not have an IEP. </a:t>
            </a:r>
          </a:p>
          <a:p>
            <a:r>
              <a:rPr lang="en-US" dirty="0" smtClean="0"/>
              <a:t>The Americans with Disabilities Act of 1990 - </a:t>
            </a:r>
            <a:r>
              <a:rPr lang="en-US" dirty="0" smtClean="0">
                <a:solidFill>
                  <a:srgbClr val="FF0000"/>
                </a:solidFill>
              </a:rPr>
              <a:t>prohibits discrimination against any people with disabilities. </a:t>
            </a:r>
            <a:endParaRPr lang="en-US" dirty="0">
              <a:solidFill>
                <a:srgbClr val="FF0000"/>
              </a:solidFill>
            </a:endParaRPr>
          </a:p>
        </p:txBody>
      </p:sp>
      <p:sp>
        <p:nvSpPr>
          <p:cNvPr id="3" name="Content Placeholder 2"/>
          <p:cNvSpPr>
            <a:spLocks noGrp="1"/>
          </p:cNvSpPr>
          <p:nvPr>
            <p:ph idx="13"/>
          </p:nvPr>
        </p:nvSpPr>
        <p:spPr/>
        <p:txBody>
          <a:bodyPr/>
          <a:lstStyle/>
          <a:p>
            <a:pPr marL="0" indent="0">
              <a:buNone/>
            </a:pPr>
            <a:r>
              <a:rPr lang="en-US" dirty="0" smtClean="0"/>
              <a:t>Accommodations and Modifications </a:t>
            </a:r>
            <a:endParaRPr lang="en-US" dirty="0"/>
          </a:p>
        </p:txBody>
      </p:sp>
      <p:sp>
        <p:nvSpPr>
          <p:cNvPr id="4" name="Date Placeholder 3"/>
          <p:cNvSpPr>
            <a:spLocks noGrp="1"/>
          </p:cNvSpPr>
          <p:nvPr>
            <p:ph type="dt" sz="half" idx="14"/>
          </p:nvPr>
        </p:nvSpPr>
        <p:spPr/>
        <p:txBody>
          <a:bodyPr/>
          <a:lstStyle/>
          <a:p>
            <a:pPr>
              <a:defRPr/>
            </a:pPr>
            <a:r>
              <a:rPr lang="en-US" smtClean="0"/>
              <a:t>Regional Training 2016-2017</a:t>
            </a:r>
            <a:endParaRPr lang="en-US" dirty="0"/>
          </a:p>
        </p:txBody>
      </p:sp>
      <p:sp>
        <p:nvSpPr>
          <p:cNvPr id="5" name="Footer Placeholder 4"/>
          <p:cNvSpPr>
            <a:spLocks noGrp="1"/>
          </p:cNvSpPr>
          <p:nvPr>
            <p:ph type="ftr" sz="quarter" idx="15"/>
          </p:nvPr>
        </p:nvSpPr>
        <p:spPr/>
        <p:txBody>
          <a:bodyPr/>
          <a:lstStyle/>
          <a:p>
            <a:pPr>
              <a:defRPr/>
            </a:pPr>
            <a:r>
              <a:rPr lang="en-US" smtClean="0"/>
              <a:t>©MDE-Bureau of District Support</a:t>
            </a:r>
            <a:endParaRPr lang="en-US"/>
          </a:p>
        </p:txBody>
      </p:sp>
      <p:sp>
        <p:nvSpPr>
          <p:cNvPr id="7" name="Slide Number Placeholder 6"/>
          <p:cNvSpPr>
            <a:spLocks noGrp="1"/>
          </p:cNvSpPr>
          <p:nvPr>
            <p:ph type="sldNum" sz="quarter" idx="16"/>
          </p:nvPr>
        </p:nvSpPr>
        <p:spPr/>
        <p:txBody>
          <a:bodyPr/>
          <a:lstStyle/>
          <a:p>
            <a:pPr>
              <a:defRPr/>
            </a:pPr>
            <a:fld id="{A0429140-D512-4A0F-A7FA-914789347DDA}" type="slidenum">
              <a:rPr lang="en-US" altLang="en-US" smtClean="0"/>
              <a:pPr>
                <a:defRPr/>
              </a:pPr>
              <a:t>16</a:t>
            </a:fld>
            <a:endParaRPr lang="en-US" altLang="en-US"/>
          </a:p>
        </p:txBody>
      </p:sp>
    </p:spTree>
    <p:extLst>
      <p:ext uri="{BB962C8B-B14F-4D97-AF65-F5344CB8AC3E}">
        <p14:creationId xmlns:p14="http://schemas.microsoft.com/office/powerpoint/2010/main" val="3705757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Students who have been </a:t>
            </a:r>
            <a:r>
              <a:rPr lang="en-US" dirty="0" smtClean="0">
                <a:solidFill>
                  <a:srgbClr val="FF0000"/>
                </a:solidFill>
              </a:rPr>
              <a:t>evaluated and determined to have a disability under IDEA and who are receiving </a:t>
            </a:r>
            <a:r>
              <a:rPr lang="en-US" dirty="0" smtClean="0">
                <a:solidFill>
                  <a:srgbClr val="FF0000"/>
                </a:solidFill>
              </a:rPr>
              <a:t>specially-designed </a:t>
            </a:r>
            <a:r>
              <a:rPr lang="en-US" dirty="0" smtClean="0">
                <a:solidFill>
                  <a:srgbClr val="FF0000"/>
                </a:solidFill>
              </a:rPr>
              <a:t>instruction are eligible for accommodations and modifications. </a:t>
            </a:r>
            <a:r>
              <a:rPr lang="en-US" dirty="0" smtClean="0"/>
              <a:t>Professionals, family members and the students (if applicable) work together on the IEP team to develop an Individualized </a:t>
            </a:r>
            <a:r>
              <a:rPr lang="en-US" dirty="0"/>
              <a:t>E</a:t>
            </a:r>
            <a:r>
              <a:rPr lang="en-US" dirty="0" smtClean="0"/>
              <a:t>ducation </a:t>
            </a:r>
            <a:r>
              <a:rPr lang="en-US" dirty="0"/>
              <a:t>P</a:t>
            </a:r>
            <a:r>
              <a:rPr lang="en-US" dirty="0" smtClean="0"/>
              <a:t>rogram (IEP). </a:t>
            </a:r>
            <a:r>
              <a:rPr lang="en-US" dirty="0" smtClean="0">
                <a:solidFill>
                  <a:srgbClr val="FF0000"/>
                </a:solidFill>
              </a:rPr>
              <a:t>The IEP Committee looks at the student’s present levels of performance and educational needs and decides what kinds of accommodations and modifications are needed. </a:t>
            </a:r>
            <a:endParaRPr lang="en-US" dirty="0">
              <a:solidFill>
                <a:srgbClr val="FF0000"/>
              </a:solidFill>
            </a:endParaRPr>
          </a:p>
        </p:txBody>
      </p:sp>
      <p:sp>
        <p:nvSpPr>
          <p:cNvPr id="3" name="Content Placeholder 2"/>
          <p:cNvSpPr>
            <a:spLocks noGrp="1"/>
          </p:cNvSpPr>
          <p:nvPr>
            <p:ph idx="13"/>
          </p:nvPr>
        </p:nvSpPr>
        <p:spPr/>
        <p:txBody>
          <a:bodyPr/>
          <a:lstStyle/>
          <a:p>
            <a:pPr marL="0" indent="0">
              <a:buNone/>
            </a:pPr>
            <a:r>
              <a:rPr lang="en-US" dirty="0" smtClean="0"/>
              <a:t>Who is Eligible for Accommodations and Modifications?</a:t>
            </a:r>
            <a:endParaRPr lang="en-US" dirty="0"/>
          </a:p>
        </p:txBody>
      </p:sp>
      <p:sp>
        <p:nvSpPr>
          <p:cNvPr id="4" name="Date Placeholder 3"/>
          <p:cNvSpPr>
            <a:spLocks noGrp="1"/>
          </p:cNvSpPr>
          <p:nvPr>
            <p:ph type="dt" sz="half" idx="14"/>
          </p:nvPr>
        </p:nvSpPr>
        <p:spPr/>
        <p:txBody>
          <a:bodyPr/>
          <a:lstStyle/>
          <a:p>
            <a:pPr>
              <a:defRPr/>
            </a:pPr>
            <a:r>
              <a:rPr lang="en-US" smtClean="0"/>
              <a:t>Regional Training 2016-2017</a:t>
            </a:r>
            <a:endParaRPr lang="en-US" dirty="0"/>
          </a:p>
        </p:txBody>
      </p:sp>
      <p:sp>
        <p:nvSpPr>
          <p:cNvPr id="5" name="Footer Placeholder 4"/>
          <p:cNvSpPr>
            <a:spLocks noGrp="1"/>
          </p:cNvSpPr>
          <p:nvPr>
            <p:ph type="ftr" sz="quarter" idx="15"/>
          </p:nvPr>
        </p:nvSpPr>
        <p:spPr/>
        <p:txBody>
          <a:bodyPr/>
          <a:lstStyle/>
          <a:p>
            <a:pPr>
              <a:defRPr/>
            </a:pPr>
            <a:r>
              <a:rPr lang="en-US" smtClean="0"/>
              <a:t>©MDE-Bureau of District Support</a:t>
            </a:r>
            <a:endParaRPr lang="en-US"/>
          </a:p>
        </p:txBody>
      </p:sp>
      <p:sp>
        <p:nvSpPr>
          <p:cNvPr id="7" name="Slide Number Placeholder 6"/>
          <p:cNvSpPr>
            <a:spLocks noGrp="1"/>
          </p:cNvSpPr>
          <p:nvPr>
            <p:ph type="sldNum" sz="quarter" idx="16"/>
          </p:nvPr>
        </p:nvSpPr>
        <p:spPr/>
        <p:txBody>
          <a:bodyPr/>
          <a:lstStyle/>
          <a:p>
            <a:pPr>
              <a:defRPr/>
            </a:pPr>
            <a:fld id="{A0429140-D512-4A0F-A7FA-914789347DDA}" type="slidenum">
              <a:rPr lang="en-US" altLang="en-US" smtClean="0"/>
              <a:pPr>
                <a:defRPr/>
              </a:pPr>
              <a:t>17</a:t>
            </a:fld>
            <a:endParaRPr lang="en-US" altLang="en-US"/>
          </a:p>
        </p:txBody>
      </p:sp>
    </p:spTree>
    <p:extLst>
      <p:ext uri="{BB962C8B-B14F-4D97-AF65-F5344CB8AC3E}">
        <p14:creationId xmlns:p14="http://schemas.microsoft.com/office/powerpoint/2010/main" val="861958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075" y="1400176"/>
            <a:ext cx="10972800" cy="4525963"/>
          </a:xfrm>
        </p:spPr>
        <p:txBody>
          <a:bodyPr>
            <a:normAutofit fontScale="92500" lnSpcReduction="10000"/>
          </a:bodyPr>
          <a:lstStyle/>
          <a:p>
            <a:r>
              <a:rPr lang="en-US" dirty="0" smtClean="0">
                <a:solidFill>
                  <a:srgbClr val="FF0000"/>
                </a:solidFill>
              </a:rPr>
              <a:t>The IEP </a:t>
            </a:r>
            <a:r>
              <a:rPr lang="en-US" dirty="0" smtClean="0">
                <a:solidFill>
                  <a:srgbClr val="FF0000"/>
                </a:solidFill>
              </a:rPr>
              <a:t>Committee </a:t>
            </a:r>
            <a:r>
              <a:rPr lang="en-US" dirty="0" smtClean="0">
                <a:solidFill>
                  <a:srgbClr val="FF0000"/>
                </a:solidFill>
              </a:rPr>
              <a:t>discusses what accommodations are necessary for the child to be successful in school. The following questions may be asked: </a:t>
            </a:r>
          </a:p>
          <a:p>
            <a:pPr lvl="1"/>
            <a:r>
              <a:rPr lang="en-US" dirty="0" smtClean="0"/>
              <a:t>Does the child have the basic knowledge and skills that are needed for this grade level or course?</a:t>
            </a:r>
          </a:p>
          <a:p>
            <a:pPr lvl="1"/>
            <a:r>
              <a:rPr lang="en-US" dirty="0" smtClean="0"/>
              <a:t>How independent is the child in completing assignments?</a:t>
            </a:r>
          </a:p>
          <a:p>
            <a:pPr lvl="1"/>
            <a:r>
              <a:rPr lang="en-US" dirty="0" smtClean="0"/>
              <a:t>Does the child learn and work as fast as other students in the class? </a:t>
            </a:r>
          </a:p>
          <a:p>
            <a:pPr lvl="1"/>
            <a:r>
              <a:rPr lang="en-US" dirty="0" smtClean="0"/>
              <a:t>Can the child be expected to complete the tests and assignments that are generally used in class? </a:t>
            </a:r>
          </a:p>
          <a:p>
            <a:pPr lvl="1"/>
            <a:r>
              <a:rPr lang="en-US" dirty="0" smtClean="0"/>
              <a:t>Can the child use the same books and instructional resources as the other students? </a:t>
            </a:r>
          </a:p>
          <a:p>
            <a:pPr lvl="1"/>
            <a:r>
              <a:rPr lang="en-US" dirty="0" smtClean="0"/>
              <a:t>What kinds of strategies are needed to help the child behave in class? </a:t>
            </a:r>
          </a:p>
          <a:p>
            <a:pPr lvl="1"/>
            <a:r>
              <a:rPr lang="en-US" dirty="0" smtClean="0"/>
              <a:t>What accommodations will be needed in the school or classroom environment? </a:t>
            </a:r>
          </a:p>
          <a:p>
            <a:pPr lvl="1"/>
            <a:r>
              <a:rPr lang="en-US" dirty="0" smtClean="0"/>
              <a:t>Will teachers need additional support to work with the child? </a:t>
            </a:r>
            <a:endParaRPr lang="en-US" dirty="0"/>
          </a:p>
          <a:p>
            <a:pPr lvl="1"/>
            <a:endParaRPr lang="en-US" dirty="0" smtClean="0"/>
          </a:p>
          <a:p>
            <a:endParaRPr lang="en-US" dirty="0"/>
          </a:p>
        </p:txBody>
      </p:sp>
      <p:sp>
        <p:nvSpPr>
          <p:cNvPr id="3" name="Content Placeholder 2"/>
          <p:cNvSpPr>
            <a:spLocks noGrp="1"/>
          </p:cNvSpPr>
          <p:nvPr>
            <p:ph idx="13"/>
          </p:nvPr>
        </p:nvSpPr>
        <p:spPr/>
        <p:txBody>
          <a:bodyPr/>
          <a:lstStyle/>
          <a:p>
            <a:pPr marL="0" indent="0">
              <a:buNone/>
            </a:pPr>
            <a:r>
              <a:rPr lang="en-US" dirty="0" smtClean="0"/>
              <a:t>How are IEP Decisions Made? </a:t>
            </a:r>
            <a:endParaRPr lang="en-US" dirty="0"/>
          </a:p>
        </p:txBody>
      </p:sp>
      <p:sp>
        <p:nvSpPr>
          <p:cNvPr id="4" name="Date Placeholder 3"/>
          <p:cNvSpPr>
            <a:spLocks noGrp="1"/>
          </p:cNvSpPr>
          <p:nvPr>
            <p:ph type="dt" sz="half" idx="14"/>
          </p:nvPr>
        </p:nvSpPr>
        <p:spPr/>
        <p:txBody>
          <a:bodyPr/>
          <a:lstStyle/>
          <a:p>
            <a:pPr>
              <a:defRPr/>
            </a:pPr>
            <a:r>
              <a:rPr lang="en-US" smtClean="0"/>
              <a:t>Regional Training 2016-2017</a:t>
            </a:r>
            <a:endParaRPr lang="en-US" dirty="0"/>
          </a:p>
        </p:txBody>
      </p:sp>
      <p:sp>
        <p:nvSpPr>
          <p:cNvPr id="5" name="Footer Placeholder 4"/>
          <p:cNvSpPr>
            <a:spLocks noGrp="1"/>
          </p:cNvSpPr>
          <p:nvPr>
            <p:ph type="ftr" sz="quarter" idx="15"/>
          </p:nvPr>
        </p:nvSpPr>
        <p:spPr/>
        <p:txBody>
          <a:bodyPr/>
          <a:lstStyle/>
          <a:p>
            <a:pPr>
              <a:defRPr/>
            </a:pPr>
            <a:r>
              <a:rPr lang="en-US" smtClean="0"/>
              <a:t>©MDE-Bureau of District Support</a:t>
            </a:r>
            <a:endParaRPr lang="en-US"/>
          </a:p>
        </p:txBody>
      </p:sp>
      <p:sp>
        <p:nvSpPr>
          <p:cNvPr id="7" name="Slide Number Placeholder 6"/>
          <p:cNvSpPr>
            <a:spLocks noGrp="1"/>
          </p:cNvSpPr>
          <p:nvPr>
            <p:ph type="sldNum" sz="quarter" idx="16"/>
          </p:nvPr>
        </p:nvSpPr>
        <p:spPr/>
        <p:txBody>
          <a:bodyPr/>
          <a:lstStyle/>
          <a:p>
            <a:pPr>
              <a:defRPr/>
            </a:pPr>
            <a:fld id="{A0429140-D512-4A0F-A7FA-914789347DDA}" type="slidenum">
              <a:rPr lang="en-US" altLang="en-US" smtClean="0"/>
              <a:pPr>
                <a:defRPr/>
              </a:pPr>
              <a:t>18</a:t>
            </a:fld>
            <a:endParaRPr lang="en-US" altLang="en-US"/>
          </a:p>
        </p:txBody>
      </p:sp>
    </p:spTree>
    <p:extLst>
      <p:ext uri="{BB962C8B-B14F-4D97-AF65-F5344CB8AC3E}">
        <p14:creationId xmlns:p14="http://schemas.microsoft.com/office/powerpoint/2010/main" val="1355210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Accommodations are really “whatever it takes” to make sure that students with disabilities can participate as fully as possible in the general curriculum and ultimately earn a high school diploma. </a:t>
            </a:r>
          </a:p>
          <a:p>
            <a:r>
              <a:rPr lang="en-US" dirty="0" smtClean="0">
                <a:solidFill>
                  <a:srgbClr val="00B050"/>
                </a:solidFill>
              </a:rPr>
              <a:t>Accommodations can be provided for:</a:t>
            </a:r>
          </a:p>
          <a:p>
            <a:pPr lvl="1"/>
            <a:r>
              <a:rPr lang="en-US" dirty="0"/>
              <a:t>i</a:t>
            </a:r>
            <a:r>
              <a:rPr lang="en-US" dirty="0" smtClean="0"/>
              <a:t>nstructional methods and materials</a:t>
            </a:r>
          </a:p>
          <a:p>
            <a:pPr lvl="1"/>
            <a:r>
              <a:rPr lang="en-US" dirty="0"/>
              <a:t>l</a:t>
            </a:r>
            <a:r>
              <a:rPr lang="en-US" dirty="0" smtClean="0"/>
              <a:t>earning environments</a:t>
            </a:r>
          </a:p>
          <a:p>
            <a:pPr lvl="1"/>
            <a:r>
              <a:rPr lang="en-US" dirty="0"/>
              <a:t>t</a:t>
            </a:r>
            <a:r>
              <a:rPr lang="en-US" dirty="0" smtClean="0"/>
              <a:t>ime demands and scheduling</a:t>
            </a:r>
          </a:p>
          <a:p>
            <a:pPr lvl="1"/>
            <a:r>
              <a:rPr lang="en-US" dirty="0"/>
              <a:t>s</a:t>
            </a:r>
            <a:r>
              <a:rPr lang="en-US" dirty="0" smtClean="0"/>
              <a:t>pecial communication systems</a:t>
            </a:r>
          </a:p>
          <a:p>
            <a:pPr marL="0" indent="0">
              <a:buNone/>
            </a:pPr>
            <a:endParaRPr lang="en-US" dirty="0" smtClean="0"/>
          </a:p>
          <a:p>
            <a:pPr marL="0" indent="0" algn="ctr">
              <a:buNone/>
            </a:pPr>
            <a:r>
              <a:rPr lang="en-US" dirty="0" smtClean="0"/>
              <a:t>****</a:t>
            </a:r>
            <a:r>
              <a:rPr lang="en-US" dirty="0" smtClean="0">
                <a:solidFill>
                  <a:srgbClr val="00B050"/>
                </a:solidFill>
              </a:rPr>
              <a:t>Levels</a:t>
            </a:r>
            <a:r>
              <a:rPr lang="en-US" dirty="0" smtClean="0"/>
              <a:t> the “</a:t>
            </a:r>
            <a:r>
              <a:rPr lang="en-US" dirty="0" smtClean="0">
                <a:solidFill>
                  <a:srgbClr val="FF0000"/>
                </a:solidFill>
              </a:rPr>
              <a:t>playing field</a:t>
            </a:r>
            <a:r>
              <a:rPr lang="en-US" dirty="0" smtClean="0"/>
              <a:t>”****</a:t>
            </a:r>
            <a:endParaRPr lang="en-US" dirty="0"/>
          </a:p>
        </p:txBody>
      </p:sp>
      <p:sp>
        <p:nvSpPr>
          <p:cNvPr id="3" name="Content Placeholder 2"/>
          <p:cNvSpPr>
            <a:spLocks noGrp="1"/>
          </p:cNvSpPr>
          <p:nvPr>
            <p:ph idx="13"/>
          </p:nvPr>
        </p:nvSpPr>
        <p:spPr/>
        <p:txBody>
          <a:bodyPr/>
          <a:lstStyle/>
          <a:p>
            <a:pPr algn="ctr"/>
            <a:r>
              <a:rPr lang="en-US" dirty="0" smtClean="0"/>
              <a:t>Accommodations</a:t>
            </a:r>
            <a:endParaRPr lang="en-US" dirty="0"/>
          </a:p>
        </p:txBody>
      </p:sp>
      <p:sp>
        <p:nvSpPr>
          <p:cNvPr id="4" name="Date Placeholder 3"/>
          <p:cNvSpPr>
            <a:spLocks noGrp="1"/>
          </p:cNvSpPr>
          <p:nvPr>
            <p:ph type="dt" sz="half" idx="14"/>
          </p:nvPr>
        </p:nvSpPr>
        <p:spPr/>
        <p:txBody>
          <a:bodyPr/>
          <a:lstStyle/>
          <a:p>
            <a:pPr>
              <a:defRPr/>
            </a:pPr>
            <a:r>
              <a:rPr lang="en-US" smtClean="0"/>
              <a:t>Regional Training 2016-2017</a:t>
            </a:r>
            <a:endParaRPr lang="en-US"/>
          </a:p>
        </p:txBody>
      </p:sp>
      <p:sp>
        <p:nvSpPr>
          <p:cNvPr id="5" name="Footer Placeholder 4"/>
          <p:cNvSpPr>
            <a:spLocks noGrp="1"/>
          </p:cNvSpPr>
          <p:nvPr>
            <p:ph type="ftr" sz="quarter" idx="15"/>
          </p:nvPr>
        </p:nvSpPr>
        <p:spPr/>
        <p:txBody>
          <a:bodyPr/>
          <a:lstStyle/>
          <a:p>
            <a:pPr>
              <a:defRPr/>
            </a:pPr>
            <a:r>
              <a:rPr lang="en-US" smtClean="0"/>
              <a:t>©MDE-Bureau of District Support</a:t>
            </a:r>
            <a:endParaRPr lang="en-US"/>
          </a:p>
        </p:txBody>
      </p:sp>
      <p:sp>
        <p:nvSpPr>
          <p:cNvPr id="7" name="Slide Number Placeholder 6"/>
          <p:cNvSpPr>
            <a:spLocks noGrp="1"/>
          </p:cNvSpPr>
          <p:nvPr>
            <p:ph type="sldNum" sz="quarter" idx="16"/>
          </p:nvPr>
        </p:nvSpPr>
        <p:spPr/>
        <p:txBody>
          <a:bodyPr/>
          <a:lstStyle/>
          <a:p>
            <a:pPr>
              <a:defRPr/>
            </a:pPr>
            <a:fld id="{EA1F97EF-DE85-4F20-BC72-1EC75513341E}" type="slidenum">
              <a:rPr lang="en-US" altLang="en-US" smtClean="0"/>
              <a:pPr>
                <a:defRPr/>
              </a:pPr>
              <a:t>19</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600" y="3567112"/>
            <a:ext cx="3014607" cy="1814513"/>
          </a:xfrm>
          <a:prstGeom prst="rect">
            <a:avLst/>
          </a:prstGeom>
        </p:spPr>
      </p:pic>
    </p:spTree>
    <p:extLst>
      <p:ext uri="{BB962C8B-B14F-4D97-AF65-F5344CB8AC3E}">
        <p14:creationId xmlns:p14="http://schemas.microsoft.com/office/powerpoint/2010/main" val="2453457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bwMode="auto">
          <a:xfrm>
            <a:off x="1981200" y="1371601"/>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sz="2600"/>
              <a:t>This event is being funded with State and/or Federal funds and is being provided for employees of school districts, employees of the Mississippi Department of Education and Department contractors.  Miss. Const. Art. 4, Section 66 prohibits governing authorities from making donations.  According to the Mississippi Attorney General, once the Federal funds are turned over to the State, the rules for the expenditure of State funds apply.  Based on Mississippi law, this event is not being provided for third party vendors or external providers.</a:t>
            </a:r>
          </a:p>
          <a:p>
            <a:pPr marL="0" indent="0">
              <a:buNone/>
            </a:pPr>
            <a:endParaRPr lang="en-US" altLang="en-US" smtClean="0"/>
          </a:p>
        </p:txBody>
      </p:sp>
      <p:sp>
        <p:nvSpPr>
          <p:cNvPr id="3" name="Content Placeholder 2"/>
          <p:cNvSpPr>
            <a:spLocks noGrp="1"/>
          </p:cNvSpPr>
          <p:nvPr>
            <p:ph idx="13"/>
          </p:nvPr>
        </p:nvSpPr>
        <p:spPr/>
        <p:txBody>
          <a:bodyPr/>
          <a:lstStyle/>
          <a:p>
            <a:pPr marL="0" indent="0">
              <a:buNone/>
              <a:defRPr/>
            </a:pPr>
            <a:r>
              <a:rPr/>
              <a:t>FYI</a:t>
            </a:r>
            <a:br>
              <a:rPr/>
            </a:br>
            <a:r>
              <a:rPr/>
              <a:t>Note from </a:t>
            </a:r>
            <a:r>
              <a:rPr smtClean="0"/>
              <a:t>MDE</a:t>
            </a:r>
            <a:endParaRPr/>
          </a:p>
        </p:txBody>
      </p:sp>
      <p:sp>
        <p:nvSpPr>
          <p:cNvPr id="4" name="Date Placeholder 3"/>
          <p:cNvSpPr>
            <a:spLocks noGrp="1"/>
          </p:cNvSpPr>
          <p:nvPr>
            <p:ph type="dt" sz="quarter" idx="14"/>
          </p:nvPr>
        </p:nvSpPr>
        <p:spPr/>
        <p:txBody>
          <a:bodyPr/>
          <a:lstStyle/>
          <a:p>
            <a:pPr>
              <a:defRPr/>
            </a:pPr>
            <a:r>
              <a:rPr lang="en-US" smtClean="0"/>
              <a:t>Regional Training 2016-2017</a:t>
            </a:r>
            <a:endParaRPr lang="en-US" dirty="0"/>
          </a:p>
        </p:txBody>
      </p:sp>
      <p:sp>
        <p:nvSpPr>
          <p:cNvPr id="5" name="Footer Placeholder 4"/>
          <p:cNvSpPr>
            <a:spLocks noGrp="1"/>
          </p:cNvSpPr>
          <p:nvPr>
            <p:ph type="ftr" sz="quarter" idx="15"/>
          </p:nvPr>
        </p:nvSpPr>
        <p:spPr/>
        <p:txBody>
          <a:bodyPr/>
          <a:lstStyle/>
          <a:p>
            <a:pPr>
              <a:defRPr/>
            </a:pPr>
            <a:r>
              <a:rPr lang="en-US" dirty="0"/>
              <a:t>©MDE-Bureau of District Support</a:t>
            </a:r>
          </a:p>
        </p:txBody>
      </p:sp>
      <p:sp>
        <p:nvSpPr>
          <p:cNvPr id="2" name="Slide Number Placeholder 1"/>
          <p:cNvSpPr>
            <a:spLocks noGrp="1"/>
          </p:cNvSpPr>
          <p:nvPr>
            <p:ph type="sldNum" sz="quarter" idx="16"/>
          </p:nvPr>
        </p:nvSpPr>
        <p:spPr/>
        <p:txBody>
          <a:bodyPr/>
          <a:lstStyle/>
          <a:p>
            <a:pPr>
              <a:defRPr/>
            </a:pPr>
            <a:fld id="{A0429140-D512-4A0F-A7FA-914789347DDA}" type="slidenum">
              <a:rPr lang="en-US" altLang="en-US" smtClean="0"/>
              <a:pPr>
                <a:defRPr/>
              </a:pPr>
              <a:t>2</a:t>
            </a:fld>
            <a:endParaRPr lang="en-US" altLang="en-US"/>
          </a:p>
        </p:txBody>
      </p:sp>
    </p:spTree>
    <p:extLst>
      <p:ext uri="{BB962C8B-B14F-4D97-AF65-F5344CB8AC3E}">
        <p14:creationId xmlns:p14="http://schemas.microsoft.com/office/powerpoint/2010/main" val="3825738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Date Placeholder 2"/>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mtClean="0">
                <a:solidFill>
                  <a:srgbClr val="223264"/>
                </a:solidFill>
              </a:rPr>
              <a:t>Regional Training 2016-2017</a:t>
            </a:r>
            <a:endParaRPr lang="en-US" altLang="en-US" dirty="0" smtClean="0">
              <a:solidFill>
                <a:srgbClr val="223264"/>
              </a:solidFill>
            </a:endParaRPr>
          </a:p>
        </p:txBody>
      </p:sp>
      <p:sp>
        <p:nvSpPr>
          <p:cNvPr id="8197" name="Footer Placeholder 3"/>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mtClean="0">
                <a:solidFill>
                  <a:srgbClr val="223264"/>
                </a:solidFill>
              </a:rPr>
              <a:t>©MDE-Bureau of District Support</a:t>
            </a:r>
            <a:endParaRPr lang="en-US" altLang="en-US" dirty="0" smtClean="0">
              <a:solidFill>
                <a:srgbClr val="223264"/>
              </a:solidFill>
            </a:endParaRPr>
          </a:p>
        </p:txBody>
      </p:sp>
      <p:sp>
        <p:nvSpPr>
          <p:cNvPr id="5" name="Rectangle 4"/>
          <p:cNvSpPr/>
          <p:nvPr/>
        </p:nvSpPr>
        <p:spPr>
          <a:xfrm>
            <a:off x="1416839" y="1247517"/>
            <a:ext cx="8047487" cy="5016758"/>
          </a:xfrm>
          <a:prstGeom prst="rect">
            <a:avLst/>
          </a:prstGeom>
        </p:spPr>
        <p:txBody>
          <a:bodyPr wrap="square">
            <a:spAutoFit/>
          </a:bodyPr>
          <a:lstStyle/>
          <a:p>
            <a:pPr marL="342900" indent="-342900">
              <a:buFont typeface="Wingdings" panose="05000000000000000000" pitchFamily="2" charset="2"/>
              <a:buChar char="q"/>
            </a:pPr>
            <a:r>
              <a:rPr lang="en-US" sz="3200" dirty="0">
                <a:solidFill>
                  <a:srgbClr val="FF0000"/>
                </a:solidFill>
              </a:rPr>
              <a:t>  </a:t>
            </a:r>
            <a:r>
              <a:rPr lang="en-US" sz="3200" b="1" u="sng" dirty="0">
                <a:solidFill>
                  <a:srgbClr val="FF0000"/>
                </a:solidFill>
              </a:rPr>
              <a:t>Accommodations</a:t>
            </a:r>
          </a:p>
          <a:p>
            <a:pPr marL="800100" lvl="1" indent="-342900">
              <a:buFont typeface="Wingdings" panose="05000000000000000000" pitchFamily="2" charset="2"/>
              <a:buChar char="q"/>
            </a:pPr>
            <a:r>
              <a:rPr lang="en-US" sz="3200" dirty="0">
                <a:solidFill>
                  <a:srgbClr val="FF0000"/>
                </a:solidFill>
              </a:rPr>
              <a:t>  DO NOT </a:t>
            </a:r>
            <a:r>
              <a:rPr lang="en-US" sz="3200" dirty="0">
                <a:solidFill>
                  <a:schemeClr val="tx2">
                    <a:lumMod val="50000"/>
                  </a:schemeClr>
                </a:solidFill>
              </a:rPr>
              <a:t>fundamentally alter or lower </a:t>
            </a:r>
          </a:p>
          <a:p>
            <a:pPr lvl="1"/>
            <a:r>
              <a:rPr lang="en-US" sz="3200" dirty="0">
                <a:solidFill>
                  <a:schemeClr val="tx2">
                    <a:lumMod val="50000"/>
                  </a:schemeClr>
                </a:solidFill>
              </a:rPr>
              <a:t>      expectations or standards in instructional</a:t>
            </a:r>
          </a:p>
          <a:p>
            <a:pPr lvl="1"/>
            <a:r>
              <a:rPr lang="en-US" sz="3200" dirty="0">
                <a:solidFill>
                  <a:schemeClr val="tx2">
                    <a:lumMod val="50000"/>
                  </a:schemeClr>
                </a:solidFill>
              </a:rPr>
              <a:t>      level, content or performance criteria.</a:t>
            </a:r>
          </a:p>
          <a:p>
            <a:pPr marL="800100" lvl="1" indent="-342900">
              <a:buFont typeface="Wingdings" panose="05000000000000000000" pitchFamily="2" charset="2"/>
              <a:buChar char="q"/>
            </a:pPr>
            <a:r>
              <a:rPr lang="en-US" sz="3200" dirty="0">
                <a:solidFill>
                  <a:schemeClr val="tx2">
                    <a:lumMod val="50000"/>
                  </a:schemeClr>
                </a:solidFill>
              </a:rPr>
              <a:t>  Changes are </a:t>
            </a:r>
            <a:r>
              <a:rPr lang="en-US" sz="3200" dirty="0">
                <a:solidFill>
                  <a:srgbClr val="FF0000"/>
                </a:solidFill>
              </a:rPr>
              <a:t>made in order to provide </a:t>
            </a:r>
          </a:p>
          <a:p>
            <a:pPr lvl="1"/>
            <a:r>
              <a:rPr lang="en-US" sz="3200" dirty="0">
                <a:solidFill>
                  <a:srgbClr val="FF0000"/>
                </a:solidFill>
              </a:rPr>
              <a:t>      equal access to learning </a:t>
            </a:r>
            <a:r>
              <a:rPr lang="en-US" sz="3200" dirty="0">
                <a:solidFill>
                  <a:schemeClr val="tx2">
                    <a:lumMod val="50000"/>
                  </a:schemeClr>
                </a:solidFill>
              </a:rPr>
              <a:t>and </a:t>
            </a:r>
            <a:r>
              <a:rPr lang="en-US" sz="3200" dirty="0">
                <a:solidFill>
                  <a:srgbClr val="FF0000"/>
                </a:solidFill>
              </a:rPr>
              <a:t>equal </a:t>
            </a:r>
          </a:p>
          <a:p>
            <a:pPr lvl="1"/>
            <a:r>
              <a:rPr lang="en-US" sz="3200" dirty="0">
                <a:solidFill>
                  <a:srgbClr val="FF0000"/>
                </a:solidFill>
              </a:rPr>
              <a:t>      opportunity to demonstrate what is </a:t>
            </a:r>
          </a:p>
          <a:p>
            <a:pPr lvl="1"/>
            <a:r>
              <a:rPr lang="en-US" sz="3200" dirty="0">
                <a:solidFill>
                  <a:srgbClr val="FF0000"/>
                </a:solidFill>
              </a:rPr>
              <a:t>      known.</a:t>
            </a:r>
          </a:p>
          <a:p>
            <a:pPr marL="800100" lvl="1" indent="-342900">
              <a:buFont typeface="Wingdings" panose="05000000000000000000" pitchFamily="2" charset="2"/>
              <a:buChar char="q"/>
            </a:pPr>
            <a:r>
              <a:rPr lang="en-US" sz="3200" dirty="0">
                <a:solidFill>
                  <a:srgbClr val="FF0000"/>
                </a:solidFill>
              </a:rPr>
              <a:t>  </a:t>
            </a:r>
            <a:r>
              <a:rPr lang="en-US" sz="3200" dirty="0" smtClean="0">
                <a:solidFill>
                  <a:srgbClr val="FF0000"/>
                </a:solidFill>
              </a:rPr>
              <a:t>Should provide access not advantage to    </a:t>
            </a:r>
          </a:p>
          <a:p>
            <a:pPr lvl="1"/>
            <a:r>
              <a:rPr lang="en-US" sz="3200" dirty="0" smtClean="0">
                <a:solidFill>
                  <a:srgbClr val="FF0000"/>
                </a:solidFill>
              </a:rPr>
              <a:t>      students.</a:t>
            </a:r>
            <a:r>
              <a:rPr lang="en-US" sz="2400" dirty="0">
                <a:solidFill>
                  <a:srgbClr val="FF0000"/>
                </a:solidFill>
              </a:rPr>
              <a:t>	</a:t>
            </a:r>
          </a:p>
        </p:txBody>
      </p:sp>
      <p:sp>
        <p:nvSpPr>
          <p:cNvPr id="3" name="TextBox 2"/>
          <p:cNvSpPr txBox="1"/>
          <p:nvPr/>
        </p:nvSpPr>
        <p:spPr>
          <a:xfrm>
            <a:off x="4343400" y="304801"/>
            <a:ext cx="3242234" cy="584775"/>
          </a:xfrm>
          <a:prstGeom prst="rect">
            <a:avLst/>
          </a:prstGeom>
          <a:noFill/>
        </p:spPr>
        <p:txBody>
          <a:bodyPr wrap="none" rtlCol="0">
            <a:spAutoFit/>
          </a:bodyPr>
          <a:lstStyle/>
          <a:p>
            <a:r>
              <a:rPr lang="en-US" sz="3200" b="1" dirty="0">
                <a:solidFill>
                  <a:schemeClr val="accent1">
                    <a:lumMod val="50000"/>
                  </a:schemeClr>
                </a:solidFill>
              </a:rPr>
              <a:t>Accommodations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175" y="5715000"/>
            <a:ext cx="3390900" cy="628650"/>
          </a:xfrm>
          <a:prstGeom prst="rect">
            <a:avLst/>
          </a:prstGeom>
        </p:spPr>
      </p:pic>
      <p:sp>
        <p:nvSpPr>
          <p:cNvPr id="4" name="Slide Number Placeholder 3"/>
          <p:cNvSpPr>
            <a:spLocks noGrp="1"/>
          </p:cNvSpPr>
          <p:nvPr>
            <p:ph type="sldNum" sz="quarter" idx="16"/>
          </p:nvPr>
        </p:nvSpPr>
        <p:spPr/>
        <p:txBody>
          <a:bodyPr/>
          <a:lstStyle/>
          <a:p>
            <a:pPr>
              <a:defRPr/>
            </a:pPr>
            <a:fld id="{EA1F97EF-DE85-4F20-BC72-1EC75513341E}" type="slidenum">
              <a:rPr lang="en-US" altLang="en-US" smtClean="0"/>
              <a:pPr>
                <a:defRPr/>
              </a:pPr>
              <a:t>20</a:t>
            </a:fld>
            <a:endParaRPr lang="en-US" altLang="en-US"/>
          </a:p>
        </p:txBody>
      </p:sp>
    </p:spTree>
    <p:extLst>
      <p:ext uri="{BB962C8B-B14F-4D97-AF65-F5344CB8AC3E}">
        <p14:creationId xmlns:p14="http://schemas.microsoft.com/office/powerpoint/2010/main" val="776251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Accommodations are </a:t>
            </a:r>
            <a:r>
              <a:rPr lang="en-US" dirty="0" smtClean="0">
                <a:solidFill>
                  <a:srgbClr val="FF0000"/>
                </a:solidFill>
              </a:rPr>
              <a:t>basically physical or environmental changes</a:t>
            </a:r>
            <a:r>
              <a:rPr lang="en-US" dirty="0" smtClean="0"/>
              <a:t>, generally referred to as </a:t>
            </a:r>
            <a:r>
              <a:rPr lang="en-US" dirty="0" smtClean="0">
                <a:solidFill>
                  <a:srgbClr val="00B050"/>
                </a:solidFill>
              </a:rPr>
              <a:t>good teaching strategies</a:t>
            </a:r>
            <a:r>
              <a:rPr lang="en-US" dirty="0" smtClean="0"/>
              <a:t>.</a:t>
            </a:r>
          </a:p>
          <a:p>
            <a:pPr>
              <a:buFont typeface="Wingdings" panose="05000000000000000000" pitchFamily="2" charset="2"/>
              <a:buChar char="q"/>
            </a:pPr>
            <a:r>
              <a:rPr lang="en-US" dirty="0" smtClean="0">
                <a:solidFill>
                  <a:srgbClr val="00B050"/>
                </a:solidFill>
              </a:rPr>
              <a:t> Extended time</a:t>
            </a:r>
            <a:r>
              <a:rPr lang="en-US" dirty="0" smtClean="0"/>
              <a:t>, </a:t>
            </a:r>
            <a:r>
              <a:rPr lang="en-US" dirty="0" smtClean="0">
                <a:solidFill>
                  <a:srgbClr val="FF0000"/>
                </a:solidFill>
              </a:rPr>
              <a:t>frequent breaks</a:t>
            </a:r>
            <a:r>
              <a:rPr lang="en-US" dirty="0" smtClean="0"/>
              <a:t>, varying of activities</a:t>
            </a:r>
          </a:p>
          <a:p>
            <a:pPr>
              <a:buFont typeface="Wingdings" panose="05000000000000000000" pitchFamily="2" charset="2"/>
              <a:buChar char="q"/>
            </a:pPr>
            <a:r>
              <a:rPr lang="en-US" dirty="0" smtClean="0">
                <a:solidFill>
                  <a:srgbClr val="00B050"/>
                </a:solidFill>
              </a:rPr>
              <a:t> Change in classroom</a:t>
            </a:r>
            <a:r>
              <a:rPr lang="en-US" dirty="0" smtClean="0"/>
              <a:t>, </a:t>
            </a:r>
            <a:r>
              <a:rPr lang="en-US" dirty="0" smtClean="0">
                <a:solidFill>
                  <a:srgbClr val="FF0000"/>
                </a:solidFill>
              </a:rPr>
              <a:t>preferential seating</a:t>
            </a:r>
            <a:r>
              <a:rPr lang="en-US" dirty="0" smtClean="0"/>
              <a:t>, physical arrangement of the room, </a:t>
            </a:r>
            <a:r>
              <a:rPr lang="en-US" dirty="0" smtClean="0">
                <a:solidFill>
                  <a:srgbClr val="FF0000"/>
                </a:solidFill>
              </a:rPr>
              <a:t>reducing/minimizing distractions</a:t>
            </a:r>
            <a:r>
              <a:rPr lang="en-US" dirty="0" smtClean="0"/>
              <a:t>, cooling off period</a:t>
            </a:r>
          </a:p>
          <a:p>
            <a:pPr>
              <a:buFont typeface="Wingdings" panose="05000000000000000000" pitchFamily="2" charset="2"/>
              <a:buChar char="q"/>
            </a:pPr>
            <a:r>
              <a:rPr lang="en-US" dirty="0" smtClean="0">
                <a:solidFill>
                  <a:srgbClr val="00B050"/>
                </a:solidFill>
              </a:rPr>
              <a:t> Emphasizes varied teaching approaches (visual, auditory, multi-sensory), </a:t>
            </a:r>
            <a:r>
              <a:rPr lang="en-US" dirty="0" smtClean="0">
                <a:solidFill>
                  <a:srgbClr val="FF0000"/>
                </a:solidFill>
              </a:rPr>
              <a:t>individual or small group</a:t>
            </a:r>
            <a:r>
              <a:rPr lang="en-US" dirty="0" smtClean="0"/>
              <a:t>, demonstrating/modeling, </a:t>
            </a:r>
            <a:r>
              <a:rPr lang="en-US" dirty="0" smtClean="0">
                <a:solidFill>
                  <a:srgbClr val="FF0000"/>
                </a:solidFill>
              </a:rPr>
              <a:t>visual cues</a:t>
            </a:r>
            <a:r>
              <a:rPr lang="en-US" dirty="0" smtClean="0"/>
              <a:t>, use of manipulatives, </a:t>
            </a:r>
            <a:r>
              <a:rPr lang="en-US" dirty="0" smtClean="0">
                <a:solidFill>
                  <a:srgbClr val="00B050"/>
                </a:solidFill>
              </a:rPr>
              <a:t>pre-teaching</a:t>
            </a:r>
            <a:r>
              <a:rPr lang="en-US" dirty="0" smtClean="0"/>
              <a:t>, graphic organizers</a:t>
            </a:r>
          </a:p>
          <a:p>
            <a:pPr>
              <a:buFont typeface="Wingdings" panose="05000000000000000000" pitchFamily="2" charset="2"/>
              <a:buChar char="q"/>
            </a:pPr>
            <a:r>
              <a:rPr lang="en-US" dirty="0" smtClean="0">
                <a:solidFill>
                  <a:srgbClr val="00B050"/>
                </a:solidFill>
              </a:rPr>
              <a:t> Highlighting material</a:t>
            </a:r>
            <a:r>
              <a:rPr lang="en-US" dirty="0" smtClean="0"/>
              <a:t>, </a:t>
            </a:r>
            <a:r>
              <a:rPr lang="en-US" dirty="0" smtClean="0">
                <a:solidFill>
                  <a:srgbClr val="FF0000"/>
                </a:solidFill>
              </a:rPr>
              <a:t>note taking assistance</a:t>
            </a:r>
            <a:r>
              <a:rPr lang="en-US" dirty="0" smtClean="0"/>
              <a:t>, notes provided by teacher, </a:t>
            </a:r>
            <a:r>
              <a:rPr lang="en-US" dirty="0" smtClean="0">
                <a:solidFill>
                  <a:srgbClr val="00B050"/>
                </a:solidFill>
              </a:rPr>
              <a:t>calculator</a:t>
            </a:r>
            <a:r>
              <a:rPr lang="en-US" dirty="0" smtClean="0"/>
              <a:t>, computer, </a:t>
            </a:r>
            <a:r>
              <a:rPr lang="en-US" dirty="0" smtClean="0">
                <a:solidFill>
                  <a:srgbClr val="FF0000"/>
                </a:solidFill>
              </a:rPr>
              <a:t>Braille and/or large print</a:t>
            </a:r>
          </a:p>
        </p:txBody>
      </p:sp>
      <p:sp>
        <p:nvSpPr>
          <p:cNvPr id="3" name="Content Placeholder 2"/>
          <p:cNvSpPr>
            <a:spLocks noGrp="1"/>
          </p:cNvSpPr>
          <p:nvPr>
            <p:ph idx="13"/>
          </p:nvPr>
        </p:nvSpPr>
        <p:spPr/>
        <p:txBody>
          <a:bodyPr/>
          <a:lstStyle/>
          <a:p>
            <a:pPr algn="ctr"/>
            <a:r>
              <a:rPr lang="en-US" dirty="0" smtClean="0"/>
              <a:t>Examples of Accommodations</a:t>
            </a:r>
            <a:endParaRPr lang="en-US" dirty="0"/>
          </a:p>
        </p:txBody>
      </p:sp>
      <p:sp>
        <p:nvSpPr>
          <p:cNvPr id="4" name="Date Placeholder 3"/>
          <p:cNvSpPr>
            <a:spLocks noGrp="1"/>
          </p:cNvSpPr>
          <p:nvPr>
            <p:ph type="dt" sz="half" idx="14"/>
          </p:nvPr>
        </p:nvSpPr>
        <p:spPr/>
        <p:txBody>
          <a:bodyPr/>
          <a:lstStyle/>
          <a:p>
            <a:pPr>
              <a:defRPr/>
            </a:pPr>
            <a:r>
              <a:rPr lang="en-US" smtClean="0"/>
              <a:t>Regional Training 2016-2017</a:t>
            </a:r>
            <a:endParaRPr lang="en-US"/>
          </a:p>
        </p:txBody>
      </p:sp>
      <p:sp>
        <p:nvSpPr>
          <p:cNvPr id="5" name="Footer Placeholder 4"/>
          <p:cNvSpPr>
            <a:spLocks noGrp="1"/>
          </p:cNvSpPr>
          <p:nvPr>
            <p:ph type="ftr" sz="quarter" idx="15"/>
          </p:nvPr>
        </p:nvSpPr>
        <p:spPr/>
        <p:txBody>
          <a:bodyPr/>
          <a:lstStyle/>
          <a:p>
            <a:pPr>
              <a:defRPr/>
            </a:pPr>
            <a:r>
              <a:rPr lang="en-US" smtClean="0"/>
              <a:t>©MDE-Bureau of District Support</a:t>
            </a:r>
            <a:endParaRPr lang="en-US"/>
          </a:p>
        </p:txBody>
      </p:sp>
      <p:sp>
        <p:nvSpPr>
          <p:cNvPr id="6" name="Slide Number Placeholder 5"/>
          <p:cNvSpPr>
            <a:spLocks noGrp="1"/>
          </p:cNvSpPr>
          <p:nvPr>
            <p:ph type="sldNum" sz="quarter" idx="16"/>
          </p:nvPr>
        </p:nvSpPr>
        <p:spPr/>
        <p:txBody>
          <a:bodyPr/>
          <a:lstStyle/>
          <a:p>
            <a:pPr>
              <a:defRPr/>
            </a:pPr>
            <a:fld id="{EA1F97EF-DE85-4F20-BC72-1EC75513341E}" type="slidenum">
              <a:rPr lang="en-US" altLang="en-US" smtClean="0"/>
              <a:pPr>
                <a:defRPr/>
              </a:pPr>
              <a:t>21</a:t>
            </a:fld>
            <a:endParaRPr lang="en-US" altLang="en-US"/>
          </a:p>
        </p:txBody>
      </p:sp>
    </p:spTree>
    <p:extLst>
      <p:ext uri="{BB962C8B-B14F-4D97-AF65-F5344CB8AC3E}">
        <p14:creationId xmlns:p14="http://schemas.microsoft.com/office/powerpoint/2010/main" val="492559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1"/>
            <a:ext cx="10763058" cy="4525963"/>
          </a:xfrm>
        </p:spPr>
        <p:txBody>
          <a:bodyPr/>
          <a:lstStyle/>
          <a:p>
            <a:pPr>
              <a:buFont typeface="Wingdings" panose="05000000000000000000" pitchFamily="2" charset="2"/>
              <a:buChar char="q"/>
            </a:pPr>
            <a:r>
              <a:rPr lang="en-US" dirty="0" smtClean="0">
                <a:solidFill>
                  <a:srgbClr val="FF0000"/>
                </a:solidFill>
              </a:rPr>
              <a:t> Directions given in </a:t>
            </a:r>
            <a:r>
              <a:rPr lang="en-US" dirty="0" smtClean="0">
                <a:solidFill>
                  <a:srgbClr val="FF0000"/>
                </a:solidFill>
              </a:rPr>
              <a:t>small sections, </a:t>
            </a:r>
            <a:r>
              <a:rPr lang="en-US" dirty="0" smtClean="0">
                <a:solidFill>
                  <a:srgbClr val="00B050"/>
                </a:solidFill>
              </a:rPr>
              <a:t>sequential steps, </a:t>
            </a:r>
            <a:r>
              <a:rPr lang="en-US" dirty="0" smtClean="0">
                <a:solidFill>
                  <a:schemeClr val="accent1">
                    <a:lumMod val="50000"/>
                  </a:schemeClr>
                </a:solidFill>
              </a:rPr>
              <a:t>copying </a:t>
            </a:r>
            <a:r>
              <a:rPr lang="en-US" dirty="0" smtClean="0">
                <a:solidFill>
                  <a:schemeClr val="accent1">
                    <a:lumMod val="50000"/>
                  </a:schemeClr>
                </a:solidFill>
              </a:rPr>
              <a:t>  from book</a:t>
            </a:r>
            <a:endParaRPr lang="en-US" dirty="0" smtClean="0">
              <a:solidFill>
                <a:schemeClr val="accent1">
                  <a:lumMod val="50000"/>
                </a:schemeClr>
              </a:solidFill>
            </a:endParaRPr>
          </a:p>
          <a:p>
            <a:pPr>
              <a:buFont typeface="Wingdings" panose="05000000000000000000" pitchFamily="2" charset="2"/>
              <a:buChar char="q"/>
            </a:pPr>
            <a:r>
              <a:rPr lang="en-US" dirty="0" smtClean="0">
                <a:solidFill>
                  <a:srgbClr val="00B050"/>
                </a:solidFill>
              </a:rPr>
              <a:t> Positive reinforcement</a:t>
            </a:r>
            <a:r>
              <a:rPr lang="en-US" dirty="0" smtClean="0">
                <a:solidFill>
                  <a:srgbClr val="FF0000"/>
                </a:solidFill>
              </a:rPr>
              <a:t>, concrete reinforcement, </a:t>
            </a:r>
            <a:r>
              <a:rPr lang="en-US" dirty="0" smtClean="0">
                <a:solidFill>
                  <a:schemeClr val="accent1">
                    <a:lumMod val="50000"/>
                  </a:schemeClr>
                </a:solidFill>
              </a:rPr>
              <a:t>checking for understanding,</a:t>
            </a:r>
            <a:r>
              <a:rPr lang="en-US" dirty="0" smtClean="0">
                <a:solidFill>
                  <a:srgbClr val="FF0000"/>
                </a:solidFill>
              </a:rPr>
              <a:t> study guides, </a:t>
            </a:r>
            <a:r>
              <a:rPr lang="en-US" dirty="0" smtClean="0">
                <a:solidFill>
                  <a:srgbClr val="00B050"/>
                </a:solidFill>
              </a:rPr>
              <a:t>before/after school tutoring</a:t>
            </a:r>
          </a:p>
          <a:p>
            <a:pPr>
              <a:buFont typeface="Wingdings" panose="05000000000000000000" pitchFamily="2" charset="2"/>
              <a:buChar char="q"/>
            </a:pPr>
            <a:r>
              <a:rPr lang="en-US" dirty="0" smtClean="0">
                <a:solidFill>
                  <a:srgbClr val="FF0000"/>
                </a:solidFill>
              </a:rPr>
              <a:t> Reading test (when allowed), shortening length of test, </a:t>
            </a:r>
            <a:r>
              <a:rPr lang="en-US" dirty="0" smtClean="0">
                <a:solidFill>
                  <a:srgbClr val="00B050"/>
                </a:solidFill>
              </a:rPr>
              <a:t>test format changed (multiple choice vs. fill in the blank)</a:t>
            </a:r>
          </a:p>
          <a:p>
            <a:pPr>
              <a:buFont typeface="Wingdings" panose="05000000000000000000" pitchFamily="2" charset="2"/>
              <a:buChar char="q"/>
            </a:pPr>
            <a:r>
              <a:rPr lang="en-US" dirty="0" smtClean="0">
                <a:solidFill>
                  <a:schemeClr val="accent1">
                    <a:lumMod val="50000"/>
                  </a:schemeClr>
                </a:solidFill>
              </a:rPr>
              <a:t> Allow for verbal response</a:t>
            </a:r>
          </a:p>
        </p:txBody>
      </p:sp>
      <p:sp>
        <p:nvSpPr>
          <p:cNvPr id="3" name="Content Placeholder 2"/>
          <p:cNvSpPr>
            <a:spLocks noGrp="1"/>
          </p:cNvSpPr>
          <p:nvPr>
            <p:ph idx="13"/>
          </p:nvPr>
        </p:nvSpPr>
        <p:spPr>
          <a:xfrm>
            <a:off x="3556000" y="51816"/>
            <a:ext cx="7931150" cy="1066800"/>
          </a:xfrm>
        </p:spPr>
        <p:txBody>
          <a:bodyPr/>
          <a:lstStyle/>
          <a:p>
            <a:pPr algn="ctr"/>
            <a:r>
              <a:rPr lang="en-US" dirty="0" smtClean="0"/>
              <a:t>Examples of Accommodations </a:t>
            </a:r>
            <a:r>
              <a:rPr lang="en-US" dirty="0" smtClean="0"/>
              <a:t>(Continued)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040" y="3667315"/>
            <a:ext cx="3047619" cy="3047619"/>
          </a:xfrm>
          <a:prstGeom prst="rect">
            <a:avLst/>
          </a:prstGeom>
        </p:spPr>
      </p:pic>
      <p:sp>
        <p:nvSpPr>
          <p:cNvPr id="5" name="Date Placeholder 4"/>
          <p:cNvSpPr>
            <a:spLocks noGrp="1"/>
          </p:cNvSpPr>
          <p:nvPr>
            <p:ph type="dt" sz="half" idx="14"/>
          </p:nvPr>
        </p:nvSpPr>
        <p:spPr/>
        <p:txBody>
          <a:bodyPr/>
          <a:lstStyle/>
          <a:p>
            <a:pPr>
              <a:defRPr/>
            </a:pPr>
            <a:r>
              <a:rPr lang="en-US" smtClean="0"/>
              <a:t>Regional Training 2016-2017</a:t>
            </a:r>
            <a:endParaRPr lang="en-US"/>
          </a:p>
        </p:txBody>
      </p:sp>
      <p:sp>
        <p:nvSpPr>
          <p:cNvPr id="6" name="Footer Placeholder 5"/>
          <p:cNvSpPr>
            <a:spLocks noGrp="1"/>
          </p:cNvSpPr>
          <p:nvPr>
            <p:ph type="ftr" sz="quarter" idx="15"/>
          </p:nvPr>
        </p:nvSpPr>
        <p:spPr/>
        <p:txBody>
          <a:bodyPr/>
          <a:lstStyle/>
          <a:p>
            <a:pPr>
              <a:defRPr/>
            </a:pPr>
            <a:r>
              <a:rPr lang="en-US" smtClean="0"/>
              <a:t>©MDE-Bureau of District Support</a:t>
            </a:r>
            <a:endParaRPr lang="en-US"/>
          </a:p>
        </p:txBody>
      </p:sp>
      <p:sp>
        <p:nvSpPr>
          <p:cNvPr id="7" name="Slide Number Placeholder 6"/>
          <p:cNvSpPr>
            <a:spLocks noGrp="1"/>
          </p:cNvSpPr>
          <p:nvPr>
            <p:ph type="sldNum" sz="quarter" idx="16"/>
          </p:nvPr>
        </p:nvSpPr>
        <p:spPr/>
        <p:txBody>
          <a:bodyPr/>
          <a:lstStyle/>
          <a:p>
            <a:pPr>
              <a:defRPr/>
            </a:pPr>
            <a:fld id="{EA1F97EF-DE85-4F20-BC72-1EC75513341E}" type="slidenum">
              <a:rPr lang="en-US" altLang="en-US" smtClean="0"/>
              <a:pPr>
                <a:defRPr/>
              </a:pPr>
              <a:t>22</a:t>
            </a:fld>
            <a:endParaRPr lang="en-US" altLang="en-US"/>
          </a:p>
        </p:txBody>
      </p:sp>
    </p:spTree>
    <p:extLst>
      <p:ext uri="{BB962C8B-B14F-4D97-AF65-F5344CB8AC3E}">
        <p14:creationId xmlns:p14="http://schemas.microsoft.com/office/powerpoint/2010/main" val="857869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9784437"/>
              </p:ext>
            </p:extLst>
          </p:nvPr>
        </p:nvGraphicFramePr>
        <p:xfrm>
          <a:off x="380999" y="2185416"/>
          <a:ext cx="11391900" cy="4068244"/>
        </p:xfrm>
        <a:graphic>
          <a:graphicData uri="http://schemas.openxmlformats.org/drawingml/2006/table">
            <a:tbl>
              <a:tblPr firstRow="1" bandRow="1">
                <a:tableStyleId>{5C22544A-7EE6-4342-B048-85BDC9FD1C3A}</a:tableStyleId>
              </a:tblPr>
              <a:tblGrid>
                <a:gridCol w="3038476"/>
                <a:gridCol w="1962150"/>
                <a:gridCol w="2019300"/>
                <a:gridCol w="2093594"/>
                <a:gridCol w="2278380"/>
              </a:tblGrid>
              <a:tr h="442801">
                <a:tc>
                  <a:txBody>
                    <a:bodyPr/>
                    <a:lstStyle/>
                    <a:p>
                      <a:pPr algn="ctr"/>
                      <a:endParaRPr lang="en-US" dirty="0">
                        <a:solidFill>
                          <a:srgbClr val="FF0000"/>
                        </a:solidFill>
                      </a:endParaRPr>
                    </a:p>
                  </a:txBody>
                  <a:tcPr>
                    <a:solidFill>
                      <a:srgbClr val="FFFF00"/>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List Accommodations</a:t>
                      </a:r>
                      <a:endParaRPr lang="en-US" dirty="0"/>
                    </a:p>
                  </a:txBody>
                  <a:tcPr>
                    <a:solidFill>
                      <a:srgbClr val="FFFF00"/>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4428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FF0000"/>
                          </a:solidFill>
                        </a:rPr>
                        <a:t>Questions</a:t>
                      </a:r>
                      <a:endParaRPr lang="en-US" sz="1300" b="1" dirty="0"/>
                    </a:p>
                  </a:txBody>
                  <a:tcPr/>
                </a:tc>
                <a:tc>
                  <a:txBody>
                    <a:bodyPr/>
                    <a:lstStyle/>
                    <a:p>
                      <a:r>
                        <a:rPr lang="en-US" sz="1200" dirty="0" smtClean="0"/>
                        <a:t>Example:</a:t>
                      </a:r>
                      <a:r>
                        <a:rPr lang="en-US" sz="1200" baseline="0" dirty="0" smtClean="0"/>
                        <a:t> </a:t>
                      </a:r>
                    </a:p>
                    <a:p>
                      <a:r>
                        <a:rPr lang="en-US" sz="1200" baseline="0" dirty="0" smtClean="0"/>
                        <a:t>cue to stay on task</a:t>
                      </a:r>
                      <a:endParaRPr lang="en-US" sz="1200"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r>
              <a:tr h="400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t>1. Is</a:t>
                      </a:r>
                      <a:r>
                        <a:rPr lang="en-US" sz="1300" baseline="0" dirty="0" smtClean="0"/>
                        <a:t> it noted on the student’s IEP or 504?</a:t>
                      </a:r>
                      <a:endParaRPr lang="en-US" sz="1300"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r>
              <a:tr h="627302">
                <a:tc>
                  <a:txBody>
                    <a:bodyPr/>
                    <a:lstStyle/>
                    <a:p>
                      <a:r>
                        <a:rPr lang="en-US" sz="1300" dirty="0" smtClean="0"/>
                        <a:t>2. For what task (s)</a:t>
                      </a:r>
                      <a:r>
                        <a:rPr lang="en-US" sz="1300" baseline="0" dirty="0" smtClean="0"/>
                        <a:t> is it used? (e.g., task type or content/standard)</a:t>
                      </a:r>
                      <a:endParaRPr lang="en-US" sz="1300" dirty="0"/>
                    </a:p>
                  </a:txBody>
                  <a:tcPr>
                    <a:solidFill>
                      <a:srgbClr val="7030A0"/>
                    </a:solidFill>
                  </a:tcPr>
                </a:tc>
                <a:tc>
                  <a:txBody>
                    <a:bodyPr/>
                    <a:lstStyle/>
                    <a:p>
                      <a:endParaRPr lang="en-US" dirty="0"/>
                    </a:p>
                  </a:txBody>
                  <a:tcPr>
                    <a:solidFill>
                      <a:srgbClr val="7030A0"/>
                    </a:solidFill>
                  </a:tcPr>
                </a:tc>
                <a:tc>
                  <a:txBody>
                    <a:bodyPr/>
                    <a:lstStyle/>
                    <a:p>
                      <a:endParaRPr lang="en-US" dirty="0"/>
                    </a:p>
                  </a:txBody>
                  <a:tcPr>
                    <a:solidFill>
                      <a:srgbClr val="7030A0"/>
                    </a:solidFill>
                  </a:tcPr>
                </a:tc>
                <a:tc>
                  <a:txBody>
                    <a:bodyPr/>
                    <a:lstStyle/>
                    <a:p>
                      <a:endParaRPr lang="en-US" dirty="0"/>
                    </a:p>
                  </a:txBody>
                  <a:tcPr>
                    <a:solidFill>
                      <a:srgbClr val="7030A0"/>
                    </a:solidFill>
                  </a:tcPr>
                </a:tc>
                <a:tc>
                  <a:txBody>
                    <a:bodyPr/>
                    <a:lstStyle/>
                    <a:p>
                      <a:endParaRPr lang="en-US" dirty="0"/>
                    </a:p>
                  </a:txBody>
                  <a:tcPr>
                    <a:solidFill>
                      <a:srgbClr val="7030A0"/>
                    </a:solidFill>
                  </a:tcPr>
                </a:tc>
              </a:tr>
              <a:tr h="627302">
                <a:tc>
                  <a:txBody>
                    <a:bodyPr/>
                    <a:lstStyle/>
                    <a:p>
                      <a:r>
                        <a:rPr lang="en-US" sz="1300" dirty="0" smtClean="0"/>
                        <a:t>3. Does the student use it for that task every</a:t>
                      </a:r>
                      <a:r>
                        <a:rPr lang="en-US" sz="1300" baseline="0" dirty="0" smtClean="0"/>
                        <a:t> time? Note how often. </a:t>
                      </a:r>
                      <a:endParaRPr lang="en-US" sz="1300"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r>
              <a:tr h="627302">
                <a:tc>
                  <a:txBody>
                    <a:bodyPr/>
                    <a:lstStyle/>
                    <a:p>
                      <a:r>
                        <a:rPr lang="en-US" sz="1300" dirty="0" smtClean="0"/>
                        <a:t>4. Does the student use it alone or with assistance? (e.g., Aide, peers)</a:t>
                      </a:r>
                      <a:endParaRPr lang="en-US" sz="1300"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r>
              <a:tr h="885604">
                <a:tc>
                  <a:txBody>
                    <a:bodyPr/>
                    <a:lstStyle/>
                    <a:p>
                      <a:r>
                        <a:rPr lang="en-US" sz="1300" dirty="0" smtClean="0"/>
                        <a:t>5.</a:t>
                      </a:r>
                      <a:r>
                        <a:rPr lang="en-US" sz="1300" baseline="0" dirty="0" smtClean="0"/>
                        <a:t> Notes: (e.g., does one accommodation seem more effective than another on a task, etc. )</a:t>
                      </a:r>
                      <a:endParaRPr lang="en-US" sz="1300"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r>
            </a:tbl>
          </a:graphicData>
        </a:graphic>
      </p:graphicFrame>
      <p:sp>
        <p:nvSpPr>
          <p:cNvPr id="3" name="Content Placeholder 2"/>
          <p:cNvSpPr>
            <a:spLocks noGrp="1"/>
          </p:cNvSpPr>
          <p:nvPr>
            <p:ph idx="13"/>
          </p:nvPr>
        </p:nvSpPr>
        <p:spPr>
          <a:xfrm>
            <a:off x="3556000" y="51816"/>
            <a:ext cx="8312150" cy="1066800"/>
          </a:xfrm>
        </p:spPr>
        <p:txBody>
          <a:bodyPr/>
          <a:lstStyle/>
          <a:p>
            <a:pPr algn="ctr"/>
            <a:r>
              <a:rPr lang="en-US" dirty="0"/>
              <a:t>Accommodation Data Collection </a:t>
            </a:r>
            <a:r>
              <a:rPr lang="en-US" dirty="0" smtClean="0"/>
              <a:t>Tool</a:t>
            </a:r>
          </a:p>
          <a:p>
            <a:pPr algn="ctr"/>
            <a:endParaRPr lang="en-US" dirty="0"/>
          </a:p>
        </p:txBody>
      </p:sp>
      <p:sp>
        <p:nvSpPr>
          <p:cNvPr id="5" name="Rectangle 4"/>
          <p:cNvSpPr/>
          <p:nvPr/>
        </p:nvSpPr>
        <p:spPr>
          <a:xfrm>
            <a:off x="476249" y="1118616"/>
            <a:ext cx="11391899" cy="1323439"/>
          </a:xfrm>
          <a:prstGeom prst="rect">
            <a:avLst/>
          </a:prstGeom>
        </p:spPr>
        <p:txBody>
          <a:bodyPr wrap="square">
            <a:spAutoFit/>
          </a:bodyPr>
          <a:lstStyle/>
          <a:p>
            <a:r>
              <a:rPr lang="en-US" sz="1600" b="1" dirty="0" smtClean="0"/>
              <a:t>This chart can be used to track different aspects of how a student uses an accommodation in your classroom and to help decision making on assessment accommodations.</a:t>
            </a:r>
          </a:p>
          <a:p>
            <a:pPr algn="ctr"/>
            <a:r>
              <a:rPr lang="en-US" sz="1600" b="1" dirty="0" smtClean="0">
                <a:solidFill>
                  <a:srgbClr val="FF0000"/>
                </a:solidFill>
              </a:rPr>
              <a:t>Student___________________	Date ____________</a:t>
            </a:r>
          </a:p>
          <a:p>
            <a:pPr algn="ctr"/>
            <a:r>
              <a:rPr lang="en-US" sz="1600" b="1" dirty="0" smtClean="0">
                <a:solidFill>
                  <a:srgbClr val="00B050"/>
                </a:solidFill>
              </a:rPr>
              <a:t>List Accommodations the student uses in the classroom. Then apply the questions in the chart and record your observations.</a:t>
            </a:r>
          </a:p>
          <a:p>
            <a:pPr algn="ctr"/>
            <a:endParaRPr lang="en-US" sz="1600" b="1" dirty="0" smtClean="0">
              <a:solidFill>
                <a:srgbClr val="00B050"/>
              </a:solidFill>
            </a:endParaRPr>
          </a:p>
        </p:txBody>
      </p:sp>
      <p:sp>
        <p:nvSpPr>
          <p:cNvPr id="7" name="Rectangle 6"/>
          <p:cNvSpPr/>
          <p:nvPr/>
        </p:nvSpPr>
        <p:spPr>
          <a:xfrm>
            <a:off x="7541228" y="6465830"/>
            <a:ext cx="3725314" cy="307777"/>
          </a:xfrm>
          <a:prstGeom prst="rect">
            <a:avLst/>
          </a:prstGeom>
        </p:spPr>
        <p:txBody>
          <a:bodyPr wrap="none">
            <a:spAutoFit/>
          </a:bodyPr>
          <a:lstStyle/>
          <a:p>
            <a:pPr algn="ctr"/>
            <a:r>
              <a:rPr lang="en-US" sz="1400" dirty="0" smtClean="0"/>
              <a:t>Revised from Colorado Department of Education</a:t>
            </a:r>
            <a:endParaRPr lang="en-US" sz="1400" dirty="0"/>
          </a:p>
        </p:txBody>
      </p:sp>
      <p:sp>
        <p:nvSpPr>
          <p:cNvPr id="2" name="Date Placeholder 1"/>
          <p:cNvSpPr>
            <a:spLocks noGrp="1"/>
          </p:cNvSpPr>
          <p:nvPr>
            <p:ph type="dt" sz="half" idx="14"/>
          </p:nvPr>
        </p:nvSpPr>
        <p:spPr/>
        <p:txBody>
          <a:bodyPr/>
          <a:lstStyle/>
          <a:p>
            <a:pPr>
              <a:defRPr/>
            </a:pPr>
            <a:r>
              <a:rPr lang="en-US" smtClean="0"/>
              <a:t>Regional Training 2016-2017</a:t>
            </a:r>
            <a:endParaRPr lang="en-US"/>
          </a:p>
        </p:txBody>
      </p:sp>
      <p:sp>
        <p:nvSpPr>
          <p:cNvPr id="6" name="Footer Placeholder 5"/>
          <p:cNvSpPr>
            <a:spLocks noGrp="1"/>
          </p:cNvSpPr>
          <p:nvPr>
            <p:ph type="ftr" sz="quarter" idx="15"/>
          </p:nvPr>
        </p:nvSpPr>
        <p:spPr/>
        <p:txBody>
          <a:bodyPr/>
          <a:lstStyle/>
          <a:p>
            <a:pPr>
              <a:defRPr/>
            </a:pPr>
            <a:r>
              <a:rPr lang="en-US" dirty="0" smtClean="0"/>
              <a:t>©MDE-Bureau of District Support</a:t>
            </a:r>
            <a:endParaRPr lang="en-US" dirty="0"/>
          </a:p>
        </p:txBody>
      </p:sp>
      <p:sp>
        <p:nvSpPr>
          <p:cNvPr id="8" name="Slide Number Placeholder 7"/>
          <p:cNvSpPr>
            <a:spLocks noGrp="1"/>
          </p:cNvSpPr>
          <p:nvPr>
            <p:ph type="sldNum" sz="quarter" idx="16"/>
          </p:nvPr>
        </p:nvSpPr>
        <p:spPr/>
        <p:txBody>
          <a:bodyPr/>
          <a:lstStyle/>
          <a:p>
            <a:pPr>
              <a:defRPr/>
            </a:pPr>
            <a:fld id="{EA1F97EF-DE85-4F20-BC72-1EC75513341E}" type="slidenum">
              <a:rPr lang="en-US" altLang="en-US" smtClean="0"/>
              <a:pPr>
                <a:defRPr/>
              </a:pPr>
              <a:t>23</a:t>
            </a:fld>
            <a:endParaRPr lang="en-US" altLang="en-US" dirty="0"/>
          </a:p>
        </p:txBody>
      </p:sp>
    </p:spTree>
    <p:extLst>
      <p:ext uri="{BB962C8B-B14F-4D97-AF65-F5344CB8AC3E}">
        <p14:creationId xmlns:p14="http://schemas.microsoft.com/office/powerpoint/2010/main" val="2440683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The IEP Committee decides if curriculum modifications are needed for a student with a disability. </a:t>
            </a:r>
          </a:p>
          <a:p>
            <a:r>
              <a:rPr lang="en-US" dirty="0" smtClean="0">
                <a:solidFill>
                  <a:srgbClr val="00B050"/>
                </a:solidFill>
              </a:rPr>
              <a:t>Modifications may include:</a:t>
            </a:r>
          </a:p>
          <a:p>
            <a:pPr lvl="1"/>
            <a:r>
              <a:rPr lang="en-US" dirty="0"/>
              <a:t>c</a:t>
            </a:r>
            <a:r>
              <a:rPr lang="en-US" dirty="0" smtClean="0"/>
              <a:t>ompletion of part of the program or some of the course requirements</a:t>
            </a:r>
          </a:p>
          <a:p>
            <a:pPr lvl="1"/>
            <a:r>
              <a:rPr lang="en-US" dirty="0"/>
              <a:t>c</a:t>
            </a:r>
            <a:r>
              <a:rPr lang="en-US" dirty="0" smtClean="0"/>
              <a:t>urriculum expectations below age or grade level</a:t>
            </a:r>
          </a:p>
          <a:p>
            <a:pPr lvl="1"/>
            <a:r>
              <a:rPr lang="en-US" dirty="0"/>
              <a:t>a</a:t>
            </a:r>
            <a:r>
              <a:rPr lang="en-US" dirty="0" smtClean="0"/>
              <a:t>lternate curriculum goals</a:t>
            </a:r>
          </a:p>
          <a:p>
            <a:pPr lvl="1"/>
            <a:r>
              <a:rPr lang="en-US" dirty="0"/>
              <a:t>a</a:t>
            </a:r>
            <a:r>
              <a:rPr lang="en-US" dirty="0" smtClean="0"/>
              <a:t>lternate assessments</a:t>
            </a:r>
            <a:endParaRPr lang="en-US" dirty="0"/>
          </a:p>
          <a:p>
            <a:pPr lvl="1"/>
            <a:endParaRPr lang="en-US" dirty="0" smtClean="0"/>
          </a:p>
          <a:p>
            <a:pPr lvl="1"/>
            <a:endParaRPr lang="en-US" dirty="0"/>
          </a:p>
          <a:p>
            <a:pPr marL="457200" lvl="1" indent="0" algn="ctr">
              <a:buNone/>
            </a:pPr>
            <a:r>
              <a:rPr lang="en-US" dirty="0" smtClean="0"/>
              <a:t>****</a:t>
            </a:r>
            <a:r>
              <a:rPr lang="en-US" dirty="0" smtClean="0">
                <a:solidFill>
                  <a:srgbClr val="00B050"/>
                </a:solidFill>
              </a:rPr>
              <a:t>Creates</a:t>
            </a:r>
            <a:r>
              <a:rPr lang="en-US" dirty="0" smtClean="0"/>
              <a:t> </a:t>
            </a:r>
            <a:r>
              <a:rPr lang="en-US" dirty="0"/>
              <a:t>the </a:t>
            </a:r>
            <a:r>
              <a:rPr lang="en-US" dirty="0" smtClean="0"/>
              <a:t>“</a:t>
            </a:r>
            <a:r>
              <a:rPr lang="en-US" dirty="0" smtClean="0">
                <a:solidFill>
                  <a:srgbClr val="FF0000"/>
                </a:solidFill>
              </a:rPr>
              <a:t>playing </a:t>
            </a:r>
            <a:r>
              <a:rPr lang="en-US" dirty="0">
                <a:solidFill>
                  <a:srgbClr val="FF0000"/>
                </a:solidFill>
              </a:rPr>
              <a:t>field</a:t>
            </a:r>
            <a:r>
              <a:rPr lang="en-US" dirty="0"/>
              <a:t>”****</a:t>
            </a:r>
          </a:p>
          <a:p>
            <a:pPr marL="457200" lvl="1" indent="0">
              <a:buNone/>
            </a:pPr>
            <a:endParaRPr lang="en-US" dirty="0" smtClean="0"/>
          </a:p>
          <a:p>
            <a:pPr marL="457200" lvl="1" indent="0">
              <a:buNone/>
            </a:pPr>
            <a:endParaRPr lang="en-US" dirty="0"/>
          </a:p>
        </p:txBody>
      </p:sp>
      <p:sp>
        <p:nvSpPr>
          <p:cNvPr id="3" name="Content Placeholder 2"/>
          <p:cNvSpPr>
            <a:spLocks noGrp="1"/>
          </p:cNvSpPr>
          <p:nvPr>
            <p:ph idx="13"/>
          </p:nvPr>
        </p:nvSpPr>
        <p:spPr/>
        <p:txBody>
          <a:bodyPr/>
          <a:lstStyle/>
          <a:p>
            <a:pPr algn="ctr"/>
            <a:r>
              <a:rPr lang="en-US" dirty="0" smtClean="0"/>
              <a:t>Modifications</a:t>
            </a:r>
            <a:endParaRPr lang="en-US" dirty="0"/>
          </a:p>
        </p:txBody>
      </p:sp>
      <p:sp>
        <p:nvSpPr>
          <p:cNvPr id="4" name="Date Placeholder 3"/>
          <p:cNvSpPr>
            <a:spLocks noGrp="1"/>
          </p:cNvSpPr>
          <p:nvPr>
            <p:ph type="dt" sz="half" idx="14"/>
          </p:nvPr>
        </p:nvSpPr>
        <p:spPr/>
        <p:txBody>
          <a:bodyPr/>
          <a:lstStyle/>
          <a:p>
            <a:pPr>
              <a:defRPr/>
            </a:pPr>
            <a:r>
              <a:rPr lang="en-US" dirty="0" smtClean="0"/>
              <a:t>Regional Training 2016-2017</a:t>
            </a:r>
            <a:endParaRPr lang="en-US" dirty="0"/>
          </a:p>
        </p:txBody>
      </p:sp>
      <p:sp>
        <p:nvSpPr>
          <p:cNvPr id="5" name="Footer Placeholder 4"/>
          <p:cNvSpPr>
            <a:spLocks noGrp="1"/>
          </p:cNvSpPr>
          <p:nvPr>
            <p:ph type="ftr" sz="quarter" idx="15"/>
          </p:nvPr>
        </p:nvSpPr>
        <p:spPr/>
        <p:txBody>
          <a:bodyPr/>
          <a:lstStyle/>
          <a:p>
            <a:pPr>
              <a:defRPr/>
            </a:pPr>
            <a:r>
              <a:rPr lang="en-US" smtClean="0"/>
              <a:t>©MDE-Bureau of District Support</a:t>
            </a:r>
            <a:endParaRPr lang="en-US"/>
          </a:p>
        </p:txBody>
      </p:sp>
      <p:sp>
        <p:nvSpPr>
          <p:cNvPr id="7" name="Slide Number Placeholder 6"/>
          <p:cNvSpPr>
            <a:spLocks noGrp="1"/>
          </p:cNvSpPr>
          <p:nvPr>
            <p:ph type="sldNum" sz="quarter" idx="16"/>
          </p:nvPr>
        </p:nvSpPr>
        <p:spPr/>
        <p:txBody>
          <a:bodyPr/>
          <a:lstStyle/>
          <a:p>
            <a:pPr>
              <a:defRPr/>
            </a:pPr>
            <a:fld id="{EA1F97EF-DE85-4F20-BC72-1EC75513341E}" type="slidenum">
              <a:rPr lang="en-US" altLang="en-US" smtClean="0"/>
              <a:pPr>
                <a:defRPr/>
              </a:pPr>
              <a:t>24</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200" y="4287550"/>
            <a:ext cx="1750000" cy="1750000"/>
          </a:xfrm>
          <a:prstGeom prst="rect">
            <a:avLst/>
          </a:prstGeom>
        </p:spPr>
      </p:pic>
    </p:spTree>
    <p:extLst>
      <p:ext uri="{BB962C8B-B14F-4D97-AF65-F5344CB8AC3E}">
        <p14:creationId xmlns:p14="http://schemas.microsoft.com/office/powerpoint/2010/main" val="1305216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Date Placeholder 2"/>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mtClean="0">
                <a:solidFill>
                  <a:srgbClr val="223264"/>
                </a:solidFill>
              </a:rPr>
              <a:t>Regional Training 2016-2017</a:t>
            </a:r>
            <a:endParaRPr lang="en-US" altLang="en-US" dirty="0" smtClean="0">
              <a:solidFill>
                <a:srgbClr val="223264"/>
              </a:solidFill>
            </a:endParaRPr>
          </a:p>
        </p:txBody>
      </p:sp>
      <p:sp>
        <p:nvSpPr>
          <p:cNvPr id="8197" name="Footer Placeholder 3"/>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mtClean="0">
                <a:solidFill>
                  <a:srgbClr val="223264"/>
                </a:solidFill>
              </a:rPr>
              <a:t>©MDE-Bureau of District Support</a:t>
            </a:r>
            <a:endParaRPr lang="en-US" altLang="en-US" dirty="0" smtClean="0">
              <a:solidFill>
                <a:srgbClr val="223264"/>
              </a:solidFill>
            </a:endParaRPr>
          </a:p>
        </p:txBody>
      </p:sp>
      <p:sp>
        <p:nvSpPr>
          <p:cNvPr id="5" name="Rectangle 4"/>
          <p:cNvSpPr/>
          <p:nvPr/>
        </p:nvSpPr>
        <p:spPr>
          <a:xfrm>
            <a:off x="2163314" y="1295401"/>
            <a:ext cx="8047487" cy="5016758"/>
          </a:xfrm>
          <a:prstGeom prst="rect">
            <a:avLst/>
          </a:prstGeom>
        </p:spPr>
        <p:txBody>
          <a:bodyPr wrap="square">
            <a:spAutoFit/>
          </a:bodyPr>
          <a:lstStyle/>
          <a:p>
            <a:pPr marL="457200" indent="-457200">
              <a:buFont typeface="Wingdings" panose="05000000000000000000" pitchFamily="2" charset="2"/>
              <a:buChar char="q"/>
            </a:pPr>
            <a:r>
              <a:rPr lang="en-US" sz="3200" b="1" u="sng" dirty="0">
                <a:solidFill>
                  <a:srgbClr val="00B050"/>
                </a:solidFill>
              </a:rPr>
              <a:t>Modifications</a:t>
            </a:r>
          </a:p>
          <a:p>
            <a:pPr marL="800100" lvl="1" indent="-342900">
              <a:buFont typeface="Wingdings" panose="05000000000000000000" pitchFamily="2" charset="2"/>
              <a:buChar char="q"/>
            </a:pPr>
            <a:r>
              <a:rPr lang="en-US" sz="3200" dirty="0">
                <a:solidFill>
                  <a:srgbClr val="00B050"/>
                </a:solidFill>
              </a:rPr>
              <a:t> DO </a:t>
            </a:r>
            <a:r>
              <a:rPr lang="en-US" sz="3200" dirty="0">
                <a:solidFill>
                  <a:schemeClr val="tx2">
                    <a:lumMod val="50000"/>
                  </a:schemeClr>
                </a:solidFill>
              </a:rPr>
              <a:t>fundamentally alter or lower expectations or standards in instructional level, content or performance criteria.</a:t>
            </a:r>
          </a:p>
          <a:p>
            <a:pPr marL="800100" lvl="1" indent="-342900">
              <a:buFont typeface="Wingdings" panose="05000000000000000000" pitchFamily="2" charset="2"/>
              <a:buChar char="q"/>
            </a:pPr>
            <a:r>
              <a:rPr lang="en-US" sz="3200" dirty="0">
                <a:solidFill>
                  <a:schemeClr val="tx2">
                    <a:lumMod val="50000"/>
                  </a:schemeClr>
                </a:solidFill>
              </a:rPr>
              <a:t> Changes are made to </a:t>
            </a:r>
            <a:r>
              <a:rPr lang="en-US" sz="3200" dirty="0">
                <a:solidFill>
                  <a:srgbClr val="00B050"/>
                </a:solidFill>
              </a:rPr>
              <a:t>provide students meaningful</a:t>
            </a:r>
            <a:r>
              <a:rPr lang="en-US" sz="3200" dirty="0">
                <a:solidFill>
                  <a:schemeClr val="tx2">
                    <a:lumMod val="50000"/>
                  </a:schemeClr>
                </a:solidFill>
              </a:rPr>
              <a:t> and </a:t>
            </a:r>
            <a:r>
              <a:rPr lang="en-US" sz="3200" dirty="0">
                <a:solidFill>
                  <a:srgbClr val="00B050"/>
                </a:solidFill>
              </a:rPr>
              <a:t>productive learning experiences based on individual needs </a:t>
            </a:r>
            <a:r>
              <a:rPr lang="en-US" sz="3200" dirty="0">
                <a:solidFill>
                  <a:schemeClr val="tx2">
                    <a:lumMod val="50000"/>
                  </a:schemeClr>
                </a:solidFill>
              </a:rPr>
              <a:t>and </a:t>
            </a:r>
            <a:r>
              <a:rPr lang="en-US" sz="3200" dirty="0">
                <a:solidFill>
                  <a:srgbClr val="00B050"/>
                </a:solidFill>
              </a:rPr>
              <a:t>abilities.</a:t>
            </a:r>
          </a:p>
          <a:p>
            <a:pPr marL="800100" lvl="1" indent="-342900">
              <a:buFont typeface="Wingdings" panose="05000000000000000000" pitchFamily="2" charset="2"/>
              <a:buChar char="q"/>
            </a:pPr>
            <a:r>
              <a:rPr lang="en-US" sz="3200" dirty="0">
                <a:solidFill>
                  <a:schemeClr val="tx2">
                    <a:lumMod val="50000"/>
                  </a:schemeClr>
                </a:solidFill>
              </a:rPr>
              <a:t>  </a:t>
            </a:r>
            <a:r>
              <a:rPr lang="en-US" sz="3200" dirty="0" smtClean="0">
                <a:solidFill>
                  <a:schemeClr val="tx2">
                    <a:lumMod val="50000"/>
                  </a:schemeClr>
                </a:solidFill>
              </a:rPr>
              <a:t>Will impact the student ability to pass grade-level and/or subject area. </a:t>
            </a:r>
            <a:endParaRPr lang="en-US" sz="3200" dirty="0">
              <a:solidFill>
                <a:srgbClr val="00B050"/>
              </a:solidFill>
            </a:endParaRPr>
          </a:p>
        </p:txBody>
      </p:sp>
      <p:sp>
        <p:nvSpPr>
          <p:cNvPr id="3" name="TextBox 2"/>
          <p:cNvSpPr txBox="1"/>
          <p:nvPr/>
        </p:nvSpPr>
        <p:spPr>
          <a:xfrm>
            <a:off x="4343400" y="304801"/>
            <a:ext cx="2531655" cy="584775"/>
          </a:xfrm>
          <a:prstGeom prst="rect">
            <a:avLst/>
          </a:prstGeom>
          <a:noFill/>
        </p:spPr>
        <p:txBody>
          <a:bodyPr wrap="none" rtlCol="0">
            <a:spAutoFit/>
          </a:bodyPr>
          <a:lstStyle/>
          <a:p>
            <a:r>
              <a:rPr lang="en-US" sz="3200" b="1" dirty="0" smtClean="0">
                <a:solidFill>
                  <a:schemeClr val="accent1">
                    <a:lumMod val="50000"/>
                  </a:schemeClr>
                </a:solidFill>
              </a:rPr>
              <a:t>Modifications</a:t>
            </a:r>
            <a:endParaRPr lang="en-US" sz="3200" b="1" dirty="0">
              <a:solidFill>
                <a:schemeClr val="accent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9423" y="3789193"/>
            <a:ext cx="2105247" cy="2119423"/>
          </a:xfrm>
          <a:prstGeom prst="rect">
            <a:avLst/>
          </a:prstGeom>
        </p:spPr>
      </p:pic>
      <p:sp>
        <p:nvSpPr>
          <p:cNvPr id="2" name="Slide Number Placeholder 1"/>
          <p:cNvSpPr>
            <a:spLocks noGrp="1"/>
          </p:cNvSpPr>
          <p:nvPr>
            <p:ph type="sldNum" sz="quarter" idx="16"/>
          </p:nvPr>
        </p:nvSpPr>
        <p:spPr/>
        <p:txBody>
          <a:bodyPr/>
          <a:lstStyle/>
          <a:p>
            <a:pPr>
              <a:defRPr/>
            </a:pPr>
            <a:fld id="{EA1F97EF-DE85-4F20-BC72-1EC75513341E}" type="slidenum">
              <a:rPr lang="en-US" altLang="en-US" smtClean="0"/>
              <a:pPr>
                <a:defRPr/>
              </a:pPr>
              <a:t>25</a:t>
            </a:fld>
            <a:endParaRPr lang="en-US" altLang="en-US"/>
          </a:p>
        </p:txBody>
      </p:sp>
    </p:spTree>
    <p:extLst>
      <p:ext uri="{BB962C8B-B14F-4D97-AF65-F5344CB8AC3E}">
        <p14:creationId xmlns:p14="http://schemas.microsoft.com/office/powerpoint/2010/main" val="228773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Modifications involve lowering the level of material presented.</a:t>
            </a:r>
          </a:p>
          <a:p>
            <a:pPr>
              <a:buFont typeface="Wingdings" panose="05000000000000000000" pitchFamily="2" charset="2"/>
              <a:buChar char="q"/>
            </a:pPr>
            <a:r>
              <a:rPr lang="en-US" dirty="0" smtClean="0">
                <a:solidFill>
                  <a:srgbClr val="00B050"/>
                </a:solidFill>
              </a:rPr>
              <a:t> Presentation </a:t>
            </a:r>
            <a:r>
              <a:rPr lang="en-US" dirty="0" smtClean="0">
                <a:solidFill>
                  <a:srgbClr val="00B050"/>
                </a:solidFill>
              </a:rPr>
              <a:t>of curriculum is modified using a specialized </a:t>
            </a:r>
            <a:r>
              <a:rPr lang="en-US" dirty="0" smtClean="0">
                <a:solidFill>
                  <a:srgbClr val="00B050"/>
                </a:solidFill>
              </a:rPr>
              <a:t>   curriculum </a:t>
            </a:r>
            <a:r>
              <a:rPr lang="en-US" dirty="0" smtClean="0">
                <a:solidFill>
                  <a:srgbClr val="00B050"/>
                </a:solidFill>
              </a:rPr>
              <a:t>which is written at a lower level of understanding. </a:t>
            </a:r>
          </a:p>
          <a:p>
            <a:pPr>
              <a:buFont typeface="Wingdings" panose="05000000000000000000" pitchFamily="2" charset="2"/>
              <a:buChar char="q"/>
            </a:pPr>
            <a:r>
              <a:rPr lang="en-US" dirty="0" smtClean="0"/>
              <a:t> Materials </a:t>
            </a:r>
            <a:r>
              <a:rPr lang="en-US" dirty="0" smtClean="0"/>
              <a:t>are adapted; texts are simplified by modifying the content area, simplifying vocabulary, concepts and principles. </a:t>
            </a:r>
          </a:p>
          <a:p>
            <a:pPr>
              <a:buFont typeface="Wingdings" panose="05000000000000000000" pitchFamily="2" charset="2"/>
              <a:buChar char="q"/>
            </a:pPr>
            <a:r>
              <a:rPr lang="en-US" dirty="0" smtClean="0">
                <a:solidFill>
                  <a:srgbClr val="FF0000"/>
                </a:solidFill>
              </a:rPr>
              <a:t> Grading </a:t>
            </a:r>
            <a:r>
              <a:rPr lang="en-US" dirty="0" smtClean="0">
                <a:solidFill>
                  <a:srgbClr val="FF0000"/>
                </a:solidFill>
              </a:rPr>
              <a:t>is subject to different standards than general education, such as based on IEP goals. </a:t>
            </a:r>
          </a:p>
          <a:p>
            <a:pPr>
              <a:buFont typeface="Wingdings" panose="05000000000000000000" pitchFamily="2" charset="2"/>
              <a:buChar char="q"/>
            </a:pPr>
            <a:r>
              <a:rPr lang="en-US" dirty="0" smtClean="0">
                <a:solidFill>
                  <a:srgbClr val="00B050"/>
                </a:solidFill>
              </a:rPr>
              <a:t> Assignments </a:t>
            </a:r>
            <a:r>
              <a:rPr lang="en-US" dirty="0" smtClean="0">
                <a:solidFill>
                  <a:srgbClr val="00B050"/>
                </a:solidFill>
              </a:rPr>
              <a:t>are changed using lower level reading levels, worksheets and simplified vocabulary.</a:t>
            </a:r>
          </a:p>
          <a:p>
            <a:pPr>
              <a:buFont typeface="Wingdings" panose="05000000000000000000" pitchFamily="2" charset="2"/>
              <a:buChar char="q"/>
            </a:pPr>
            <a:r>
              <a:rPr lang="en-US" dirty="0" smtClean="0"/>
              <a:t>Testing adaptations are used, such as lowering the reading level of the test. </a:t>
            </a:r>
            <a:endParaRPr lang="en-US" dirty="0"/>
          </a:p>
        </p:txBody>
      </p:sp>
      <p:sp>
        <p:nvSpPr>
          <p:cNvPr id="3" name="Content Placeholder 2"/>
          <p:cNvSpPr>
            <a:spLocks noGrp="1"/>
          </p:cNvSpPr>
          <p:nvPr>
            <p:ph idx="13"/>
          </p:nvPr>
        </p:nvSpPr>
        <p:spPr/>
        <p:txBody>
          <a:bodyPr/>
          <a:lstStyle/>
          <a:p>
            <a:pPr algn="r"/>
            <a:r>
              <a:rPr lang="en-US" dirty="0" smtClean="0"/>
              <a:t>Modifications</a:t>
            </a:r>
            <a:endParaRPr lang="en-US" dirty="0"/>
          </a:p>
        </p:txBody>
      </p:sp>
      <p:sp>
        <p:nvSpPr>
          <p:cNvPr id="4" name="Date Placeholder 3"/>
          <p:cNvSpPr>
            <a:spLocks noGrp="1"/>
          </p:cNvSpPr>
          <p:nvPr>
            <p:ph type="dt" sz="half" idx="14"/>
          </p:nvPr>
        </p:nvSpPr>
        <p:spPr/>
        <p:txBody>
          <a:bodyPr/>
          <a:lstStyle/>
          <a:p>
            <a:pPr>
              <a:defRPr/>
            </a:pPr>
            <a:r>
              <a:rPr lang="en-US" smtClean="0"/>
              <a:t>Regional Training 2016-2017</a:t>
            </a:r>
            <a:endParaRPr lang="en-US"/>
          </a:p>
        </p:txBody>
      </p:sp>
      <p:sp>
        <p:nvSpPr>
          <p:cNvPr id="5" name="Footer Placeholder 4"/>
          <p:cNvSpPr>
            <a:spLocks noGrp="1"/>
          </p:cNvSpPr>
          <p:nvPr>
            <p:ph type="ftr" sz="quarter" idx="15"/>
          </p:nvPr>
        </p:nvSpPr>
        <p:spPr/>
        <p:txBody>
          <a:bodyPr/>
          <a:lstStyle/>
          <a:p>
            <a:pPr>
              <a:defRPr/>
            </a:pPr>
            <a:r>
              <a:rPr lang="en-US" smtClean="0"/>
              <a:t>©MDE-Bureau of District Support</a:t>
            </a:r>
            <a:endParaRPr lang="en-US"/>
          </a:p>
        </p:txBody>
      </p:sp>
      <p:sp>
        <p:nvSpPr>
          <p:cNvPr id="6" name="Slide Number Placeholder 5"/>
          <p:cNvSpPr>
            <a:spLocks noGrp="1"/>
          </p:cNvSpPr>
          <p:nvPr>
            <p:ph type="sldNum" sz="quarter" idx="16"/>
          </p:nvPr>
        </p:nvSpPr>
        <p:spPr/>
        <p:txBody>
          <a:bodyPr/>
          <a:lstStyle/>
          <a:p>
            <a:pPr>
              <a:defRPr/>
            </a:pPr>
            <a:fld id="{EA1F97EF-DE85-4F20-BC72-1EC75513341E}" type="slidenum">
              <a:rPr lang="en-US" altLang="en-US" smtClean="0"/>
              <a:pPr>
                <a:defRPr/>
              </a:pPr>
              <a:t>26</a:t>
            </a:fld>
            <a:endParaRPr lang="en-US" altLang="en-US"/>
          </a:p>
        </p:txBody>
      </p:sp>
    </p:spTree>
    <p:extLst>
      <p:ext uri="{BB962C8B-B14F-4D97-AF65-F5344CB8AC3E}">
        <p14:creationId xmlns:p14="http://schemas.microsoft.com/office/powerpoint/2010/main" val="426188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227837" y="152401"/>
            <a:ext cx="6172200" cy="923183"/>
          </a:xfrm>
        </p:spPr>
        <p:txBody>
          <a:bodyPr>
            <a:normAutofit/>
          </a:bodyPr>
          <a:lstStyle/>
          <a:p>
            <a:pPr algn="ctr"/>
            <a:r>
              <a:rPr lang="en-US" dirty="0">
                <a:solidFill>
                  <a:schemeClr val="tx2">
                    <a:lumMod val="50000"/>
                  </a:schemeClr>
                </a:solidFill>
              </a:rPr>
              <a:t>Special Education Services for Nathan</a:t>
            </a:r>
          </a:p>
        </p:txBody>
      </p:sp>
      <p:sp>
        <p:nvSpPr>
          <p:cNvPr id="7" name="Rectangle 6"/>
          <p:cNvSpPr/>
          <p:nvPr/>
        </p:nvSpPr>
        <p:spPr>
          <a:xfrm>
            <a:off x="1563363" y="6176580"/>
            <a:ext cx="2664475" cy="461665"/>
          </a:xfrm>
          <a:prstGeom prst="rect">
            <a:avLst/>
          </a:prstGeom>
        </p:spPr>
        <p:txBody>
          <a:bodyPr wrap="square">
            <a:spAutoFit/>
          </a:bodyPr>
          <a:lstStyle/>
          <a:p>
            <a:pPr algn="ctr">
              <a:defRPr/>
            </a:pPr>
            <a:r>
              <a:rPr lang="en-US" sz="1200" b="1" dirty="0">
                <a:solidFill>
                  <a:srgbClr val="223264"/>
                </a:solidFill>
              </a:rPr>
              <a:t> </a:t>
            </a:r>
          </a:p>
          <a:p>
            <a:pPr algn="ctr">
              <a:defRPr/>
            </a:pPr>
            <a:endParaRPr lang="en-US" sz="1200" b="1" dirty="0">
              <a:solidFill>
                <a:srgbClr val="223264"/>
              </a:solidFill>
            </a:endParaRPr>
          </a:p>
        </p:txBody>
      </p:sp>
      <p:sp>
        <p:nvSpPr>
          <p:cNvPr id="8" name="Rectangle 7"/>
          <p:cNvSpPr/>
          <p:nvPr/>
        </p:nvSpPr>
        <p:spPr>
          <a:xfrm>
            <a:off x="4495800" y="6361246"/>
            <a:ext cx="3505200" cy="276999"/>
          </a:xfrm>
          <a:prstGeom prst="rect">
            <a:avLst/>
          </a:prstGeom>
        </p:spPr>
        <p:txBody>
          <a:bodyPr wrap="square">
            <a:spAutoFit/>
          </a:bodyPr>
          <a:lstStyle/>
          <a:p>
            <a:pPr algn="ctr">
              <a:defRPr/>
            </a:pPr>
            <a:r>
              <a:rPr lang="en-US" sz="1200" b="1" dirty="0">
                <a:solidFill>
                  <a:srgbClr val="223264"/>
                </a:solidFill>
              </a:rPr>
              <a:t>@MDE – Office of Special Education</a:t>
            </a:r>
          </a:p>
        </p:txBody>
      </p:sp>
      <p:sp>
        <p:nvSpPr>
          <p:cNvPr id="9" name="Content Placeholder 1"/>
          <p:cNvSpPr txBox="1">
            <a:spLocks/>
          </p:cNvSpPr>
          <p:nvPr/>
        </p:nvSpPr>
        <p:spPr>
          <a:xfrm>
            <a:off x="2209800" y="1551861"/>
            <a:ext cx="8153400" cy="4753630"/>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23264"/>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23264"/>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23264"/>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23264"/>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23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solidFill>
                <a:schemeClr val="tx2">
                  <a:lumMod val="50000"/>
                </a:schemeClr>
              </a:solidFill>
              <a:latin typeface="Calibri" panose="020F0502020204030204" pitchFamily="34" charset="0"/>
            </a:endParaRPr>
          </a:p>
          <a:p>
            <a:pPr marL="0" indent="0">
              <a:buNone/>
            </a:pPr>
            <a:endParaRPr lang="en-US" dirty="0">
              <a:solidFill>
                <a:schemeClr val="tx2">
                  <a:lumMod val="50000"/>
                </a:schemeClr>
              </a:solidFill>
              <a:latin typeface="Calibri" panose="020F0502020204030204"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752600"/>
            <a:ext cx="7543800" cy="3657600"/>
          </a:xfrm>
          <a:prstGeom prst="rect">
            <a:avLst/>
          </a:prstGeom>
        </p:spPr>
      </p:pic>
      <p:sp>
        <p:nvSpPr>
          <p:cNvPr id="10" name="Slide Number Placeholder 9"/>
          <p:cNvSpPr>
            <a:spLocks noGrp="1"/>
          </p:cNvSpPr>
          <p:nvPr>
            <p:ph type="sldNum" sz="quarter" idx="16"/>
          </p:nvPr>
        </p:nvSpPr>
        <p:spPr/>
        <p:txBody>
          <a:bodyPr/>
          <a:lstStyle/>
          <a:p>
            <a:pPr>
              <a:defRPr/>
            </a:pPr>
            <a:fld id="{850B2C83-873A-405A-A9E7-7DB688BBC564}" type="slidenum">
              <a:rPr lang="en-US" altLang="en-US" smtClean="0"/>
              <a:pPr>
                <a:defRPr/>
              </a:pPr>
              <a:t>27</a:t>
            </a:fld>
            <a:endParaRPr lang="en-US" altLang="en-US" dirty="0"/>
          </a:p>
        </p:txBody>
      </p:sp>
      <p:sp>
        <p:nvSpPr>
          <p:cNvPr id="2" name="Date Placeholder 1"/>
          <p:cNvSpPr>
            <a:spLocks noGrp="1"/>
          </p:cNvSpPr>
          <p:nvPr>
            <p:ph type="dt" sz="half" idx="14"/>
          </p:nvPr>
        </p:nvSpPr>
        <p:spPr/>
        <p:txBody>
          <a:bodyPr/>
          <a:lstStyle/>
          <a:p>
            <a:pPr>
              <a:defRPr/>
            </a:pPr>
            <a:r>
              <a:rPr lang="en-US" smtClean="0"/>
              <a:t>Regional Training 2016-2017</a:t>
            </a:r>
            <a:endParaRPr lang="en-US" dirty="0"/>
          </a:p>
        </p:txBody>
      </p:sp>
    </p:spTree>
    <p:extLst>
      <p:ext uri="{BB962C8B-B14F-4D97-AF65-F5344CB8AC3E}">
        <p14:creationId xmlns:p14="http://schemas.microsoft.com/office/powerpoint/2010/main" val="110920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191000" y="260434"/>
            <a:ext cx="6172200" cy="923183"/>
          </a:xfrm>
        </p:spPr>
        <p:txBody>
          <a:bodyPr>
            <a:normAutofit/>
          </a:bodyPr>
          <a:lstStyle/>
          <a:p>
            <a:pPr algn="ctr"/>
            <a:r>
              <a:rPr lang="en-US" dirty="0">
                <a:solidFill>
                  <a:schemeClr val="tx2">
                    <a:lumMod val="50000"/>
                  </a:schemeClr>
                </a:solidFill>
              </a:rPr>
              <a:t>Examples of Accommodations and Modifications for Nathan</a:t>
            </a:r>
          </a:p>
        </p:txBody>
      </p:sp>
      <p:sp>
        <p:nvSpPr>
          <p:cNvPr id="7" name="Rectangle 6"/>
          <p:cNvSpPr/>
          <p:nvPr/>
        </p:nvSpPr>
        <p:spPr>
          <a:xfrm>
            <a:off x="1563363" y="6176580"/>
            <a:ext cx="2664475" cy="461665"/>
          </a:xfrm>
          <a:prstGeom prst="rect">
            <a:avLst/>
          </a:prstGeom>
        </p:spPr>
        <p:txBody>
          <a:bodyPr wrap="square">
            <a:spAutoFit/>
          </a:bodyPr>
          <a:lstStyle/>
          <a:p>
            <a:pPr algn="ctr">
              <a:defRPr/>
            </a:pPr>
            <a:r>
              <a:rPr lang="en-US" sz="1200" b="1" dirty="0">
                <a:solidFill>
                  <a:srgbClr val="223264"/>
                </a:solidFill>
              </a:rPr>
              <a:t> </a:t>
            </a:r>
          </a:p>
          <a:p>
            <a:pPr algn="ctr">
              <a:defRPr/>
            </a:pPr>
            <a:endParaRPr lang="en-US" sz="1200" b="1" dirty="0">
              <a:solidFill>
                <a:srgbClr val="223264"/>
              </a:solidFill>
            </a:endParaRPr>
          </a:p>
        </p:txBody>
      </p:sp>
      <p:sp>
        <p:nvSpPr>
          <p:cNvPr id="8" name="Rectangle 7"/>
          <p:cNvSpPr/>
          <p:nvPr/>
        </p:nvSpPr>
        <p:spPr>
          <a:xfrm>
            <a:off x="4495800" y="6361246"/>
            <a:ext cx="3505200" cy="276999"/>
          </a:xfrm>
          <a:prstGeom prst="rect">
            <a:avLst/>
          </a:prstGeom>
        </p:spPr>
        <p:txBody>
          <a:bodyPr wrap="square">
            <a:spAutoFit/>
          </a:bodyPr>
          <a:lstStyle/>
          <a:p>
            <a:pPr algn="ctr">
              <a:defRPr/>
            </a:pPr>
            <a:r>
              <a:rPr lang="en-US" sz="1200" b="1" dirty="0">
                <a:solidFill>
                  <a:srgbClr val="223264"/>
                </a:solidFill>
              </a:rPr>
              <a:t>@MDE – Office of Special Education</a:t>
            </a:r>
          </a:p>
        </p:txBody>
      </p:sp>
      <p:sp>
        <p:nvSpPr>
          <p:cNvPr id="9" name="Content Placeholder 1"/>
          <p:cNvSpPr txBox="1">
            <a:spLocks/>
          </p:cNvSpPr>
          <p:nvPr/>
        </p:nvSpPr>
        <p:spPr>
          <a:xfrm>
            <a:off x="2209800" y="1551861"/>
            <a:ext cx="8153400" cy="4753630"/>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23264"/>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23264"/>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23264"/>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23264"/>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23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solidFill>
                <a:schemeClr val="tx2">
                  <a:lumMod val="50000"/>
                </a:schemeClr>
              </a:solidFill>
              <a:latin typeface="Calibri" panose="020F0502020204030204" pitchFamily="34" charset="0"/>
            </a:endParaRPr>
          </a:p>
          <a:p>
            <a:pPr marL="0" indent="0">
              <a:buNone/>
            </a:pPr>
            <a:endParaRPr lang="en-US" dirty="0">
              <a:solidFill>
                <a:schemeClr val="tx2">
                  <a:lumMod val="50000"/>
                </a:schemeClr>
              </a:solidFill>
              <a:latin typeface="Calibri" panose="020F0502020204030204" pitchFamily="34"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551862"/>
            <a:ext cx="7696200" cy="4385385"/>
          </a:xfrm>
          <a:prstGeom prst="rect">
            <a:avLst/>
          </a:prstGeom>
        </p:spPr>
      </p:pic>
      <p:sp>
        <p:nvSpPr>
          <p:cNvPr id="12" name="Slide Number Placeholder 11"/>
          <p:cNvSpPr>
            <a:spLocks noGrp="1"/>
          </p:cNvSpPr>
          <p:nvPr>
            <p:ph type="sldNum" sz="quarter" idx="16"/>
          </p:nvPr>
        </p:nvSpPr>
        <p:spPr/>
        <p:txBody>
          <a:bodyPr/>
          <a:lstStyle/>
          <a:p>
            <a:pPr>
              <a:defRPr/>
            </a:pPr>
            <a:fld id="{850B2C83-873A-405A-A9E7-7DB688BBC564}" type="slidenum">
              <a:rPr lang="en-US" altLang="en-US" smtClean="0"/>
              <a:pPr>
                <a:defRPr/>
              </a:pPr>
              <a:t>28</a:t>
            </a:fld>
            <a:endParaRPr lang="en-US" altLang="en-US" dirty="0"/>
          </a:p>
        </p:txBody>
      </p:sp>
      <p:sp>
        <p:nvSpPr>
          <p:cNvPr id="2" name="Date Placeholder 1"/>
          <p:cNvSpPr>
            <a:spLocks noGrp="1"/>
          </p:cNvSpPr>
          <p:nvPr>
            <p:ph type="dt" sz="half" idx="14"/>
          </p:nvPr>
        </p:nvSpPr>
        <p:spPr/>
        <p:txBody>
          <a:bodyPr/>
          <a:lstStyle/>
          <a:p>
            <a:pPr>
              <a:defRPr/>
            </a:pPr>
            <a:r>
              <a:rPr lang="en-US" smtClean="0"/>
              <a:t>Regional Training 2016-2017</a:t>
            </a:r>
            <a:endParaRPr lang="en-US" dirty="0"/>
          </a:p>
        </p:txBody>
      </p:sp>
    </p:spTree>
    <p:extLst>
      <p:ext uri="{BB962C8B-B14F-4D97-AF65-F5344CB8AC3E}">
        <p14:creationId xmlns:p14="http://schemas.microsoft.com/office/powerpoint/2010/main" val="406474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227837" y="152401"/>
            <a:ext cx="6172200" cy="923183"/>
          </a:xfrm>
        </p:spPr>
        <p:txBody>
          <a:bodyPr>
            <a:normAutofit/>
          </a:bodyPr>
          <a:lstStyle/>
          <a:p>
            <a:pPr algn="ctr"/>
            <a:r>
              <a:rPr lang="en-US" dirty="0">
                <a:solidFill>
                  <a:schemeClr val="tx2">
                    <a:lumMod val="50000"/>
                  </a:schemeClr>
                </a:solidFill>
              </a:rPr>
              <a:t>Examples of Accommodations and Modifications for Nathan</a:t>
            </a:r>
          </a:p>
        </p:txBody>
      </p:sp>
      <p:sp>
        <p:nvSpPr>
          <p:cNvPr id="7" name="Rectangle 6"/>
          <p:cNvSpPr/>
          <p:nvPr/>
        </p:nvSpPr>
        <p:spPr>
          <a:xfrm>
            <a:off x="1563363" y="6176580"/>
            <a:ext cx="2664475" cy="461665"/>
          </a:xfrm>
          <a:prstGeom prst="rect">
            <a:avLst/>
          </a:prstGeom>
        </p:spPr>
        <p:txBody>
          <a:bodyPr wrap="square">
            <a:spAutoFit/>
          </a:bodyPr>
          <a:lstStyle/>
          <a:p>
            <a:pPr algn="ctr">
              <a:defRPr/>
            </a:pPr>
            <a:r>
              <a:rPr lang="en-US" sz="1200" b="1" dirty="0">
                <a:solidFill>
                  <a:srgbClr val="223264"/>
                </a:solidFill>
              </a:rPr>
              <a:t> </a:t>
            </a:r>
          </a:p>
          <a:p>
            <a:pPr algn="ctr">
              <a:defRPr/>
            </a:pPr>
            <a:endParaRPr lang="en-US" sz="1200" b="1" dirty="0">
              <a:solidFill>
                <a:srgbClr val="223264"/>
              </a:solidFill>
            </a:endParaRPr>
          </a:p>
        </p:txBody>
      </p:sp>
      <p:sp>
        <p:nvSpPr>
          <p:cNvPr id="9" name="Content Placeholder 1"/>
          <p:cNvSpPr txBox="1">
            <a:spLocks/>
          </p:cNvSpPr>
          <p:nvPr/>
        </p:nvSpPr>
        <p:spPr>
          <a:xfrm>
            <a:off x="2209800" y="1551861"/>
            <a:ext cx="8153400" cy="4753630"/>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23264"/>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23264"/>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23264"/>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23264"/>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23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solidFill>
                <a:schemeClr val="tx2">
                  <a:lumMod val="50000"/>
                </a:schemeClr>
              </a:solidFill>
              <a:latin typeface="Calibri" panose="020F0502020204030204" pitchFamily="34" charset="0"/>
            </a:endParaRPr>
          </a:p>
          <a:p>
            <a:pPr marL="0" indent="0">
              <a:buNone/>
            </a:pPr>
            <a:endParaRPr lang="en-US" dirty="0">
              <a:solidFill>
                <a:schemeClr val="tx2">
                  <a:lumMod val="50000"/>
                </a:schemeClr>
              </a:solidFill>
              <a:latin typeface="Calibri" panose="020F0502020204030204" pitchFamily="34"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752600"/>
            <a:ext cx="7998618" cy="3276600"/>
          </a:xfrm>
          <a:prstGeom prst="rect">
            <a:avLst/>
          </a:prstGeom>
        </p:spPr>
      </p:pic>
      <p:sp>
        <p:nvSpPr>
          <p:cNvPr id="12" name="Slide Number Placeholder 11"/>
          <p:cNvSpPr>
            <a:spLocks noGrp="1"/>
          </p:cNvSpPr>
          <p:nvPr>
            <p:ph type="sldNum" sz="quarter" idx="16"/>
          </p:nvPr>
        </p:nvSpPr>
        <p:spPr/>
        <p:txBody>
          <a:bodyPr/>
          <a:lstStyle/>
          <a:p>
            <a:pPr>
              <a:defRPr/>
            </a:pPr>
            <a:fld id="{850B2C83-873A-405A-A9E7-7DB688BBC564}" type="slidenum">
              <a:rPr lang="en-US" altLang="en-US" smtClean="0"/>
              <a:pPr>
                <a:defRPr/>
              </a:pPr>
              <a:t>29</a:t>
            </a:fld>
            <a:endParaRPr lang="en-US" altLang="en-US" dirty="0"/>
          </a:p>
        </p:txBody>
      </p:sp>
      <p:sp>
        <p:nvSpPr>
          <p:cNvPr id="4" name="Date Placeholder 3"/>
          <p:cNvSpPr>
            <a:spLocks noGrp="1"/>
          </p:cNvSpPr>
          <p:nvPr>
            <p:ph type="dt" sz="half" idx="14"/>
          </p:nvPr>
        </p:nvSpPr>
        <p:spPr/>
        <p:txBody>
          <a:bodyPr/>
          <a:lstStyle/>
          <a:p>
            <a:pPr>
              <a:defRPr/>
            </a:pPr>
            <a:r>
              <a:rPr lang="en-US" smtClean="0"/>
              <a:t>Regional Training 2016-2017</a:t>
            </a:r>
            <a:endParaRPr lang="en-US" dirty="0"/>
          </a:p>
        </p:txBody>
      </p:sp>
      <p:sp>
        <p:nvSpPr>
          <p:cNvPr id="5" name="Footer Placeholder 4"/>
          <p:cNvSpPr>
            <a:spLocks noGrp="1"/>
          </p:cNvSpPr>
          <p:nvPr>
            <p:ph type="ftr" sz="quarter" idx="15"/>
          </p:nvPr>
        </p:nvSpPr>
        <p:spPr/>
        <p:txBody>
          <a:bodyPr/>
          <a:lstStyle/>
          <a:p>
            <a:pPr>
              <a:defRPr/>
            </a:pPr>
            <a:r>
              <a:rPr lang="en-US" smtClean="0"/>
              <a:t>©MDE-Bureau of District Support</a:t>
            </a:r>
            <a:endParaRPr lang="en-US" dirty="0"/>
          </a:p>
        </p:txBody>
      </p:sp>
    </p:spTree>
    <p:extLst>
      <p:ext uri="{BB962C8B-B14F-4D97-AF65-F5344CB8AC3E}">
        <p14:creationId xmlns:p14="http://schemas.microsoft.com/office/powerpoint/2010/main" val="159909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bwMode="auto">
          <a:xfrm>
            <a:off x="1752600" y="1295401"/>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a:solidFill>
                  <a:srgbClr val="FF0000"/>
                </a:solidFill>
              </a:rPr>
              <a:t>Vision _________________________________</a:t>
            </a:r>
          </a:p>
          <a:p>
            <a:pPr marL="0" indent="0">
              <a:buNone/>
            </a:pPr>
            <a:r>
              <a:rPr lang="en-US" altLang="en-US"/>
              <a:t>To create a world-class educational system that gives students the knowledge and skills to be successful in college and the workforce, and to flourish as parents and citizens </a:t>
            </a:r>
          </a:p>
          <a:p>
            <a:pPr marL="0" indent="0">
              <a:buNone/>
            </a:pPr>
            <a:r>
              <a:rPr lang="en-US" altLang="en-US">
                <a:solidFill>
                  <a:srgbClr val="FF0000"/>
                </a:solidFill>
              </a:rPr>
              <a:t>Mission _______________________________</a:t>
            </a:r>
          </a:p>
          <a:p>
            <a:pPr marL="0" indent="0">
              <a:buNone/>
            </a:pPr>
            <a:r>
              <a:rPr lang="en-US" altLang="en-US"/>
              <a:t>To provide leadership through the development of policy and accountability systems so that all students are prepared to compete in the global community</a:t>
            </a:r>
          </a:p>
        </p:txBody>
      </p:sp>
      <p:sp>
        <p:nvSpPr>
          <p:cNvPr id="3" name="Content Placeholder 2"/>
          <p:cNvSpPr>
            <a:spLocks noGrp="1"/>
          </p:cNvSpPr>
          <p:nvPr>
            <p:ph idx="13"/>
          </p:nvPr>
        </p:nvSpPr>
        <p:spPr/>
        <p:txBody>
          <a:bodyPr/>
          <a:lstStyle/>
          <a:p>
            <a:pPr marL="0" indent="0">
              <a:buNone/>
              <a:defRPr/>
            </a:pPr>
            <a:r>
              <a:rPr smtClean="0"/>
              <a:t>State Board of Education</a:t>
            </a:r>
            <a:endParaRPr/>
          </a:p>
        </p:txBody>
      </p:sp>
      <p:sp>
        <p:nvSpPr>
          <p:cNvPr id="4" name="Date Placeholder 3"/>
          <p:cNvSpPr>
            <a:spLocks noGrp="1"/>
          </p:cNvSpPr>
          <p:nvPr>
            <p:ph type="dt" sz="quarter" idx="14"/>
          </p:nvPr>
        </p:nvSpPr>
        <p:spPr/>
        <p:txBody>
          <a:bodyPr/>
          <a:lstStyle/>
          <a:p>
            <a:pPr>
              <a:defRPr/>
            </a:pPr>
            <a:r>
              <a:rPr lang="en-US" smtClean="0"/>
              <a:t>Regional Training 2016-2017</a:t>
            </a:r>
            <a:endParaRPr lang="en-US" dirty="0"/>
          </a:p>
        </p:txBody>
      </p:sp>
      <p:sp>
        <p:nvSpPr>
          <p:cNvPr id="5" name="Footer Placeholder 4"/>
          <p:cNvSpPr>
            <a:spLocks noGrp="1"/>
          </p:cNvSpPr>
          <p:nvPr>
            <p:ph type="ftr" sz="quarter" idx="15"/>
          </p:nvPr>
        </p:nvSpPr>
        <p:spPr/>
        <p:txBody>
          <a:bodyPr/>
          <a:lstStyle/>
          <a:p>
            <a:pPr>
              <a:defRPr/>
            </a:pPr>
            <a:r>
              <a:rPr lang="en-US"/>
              <a:t>©MDE-Bureau of District Support</a:t>
            </a:r>
          </a:p>
        </p:txBody>
      </p:sp>
      <p:sp>
        <p:nvSpPr>
          <p:cNvPr id="2" name="Slide Number Placeholder 1"/>
          <p:cNvSpPr>
            <a:spLocks noGrp="1"/>
          </p:cNvSpPr>
          <p:nvPr>
            <p:ph type="sldNum" sz="quarter" idx="16"/>
          </p:nvPr>
        </p:nvSpPr>
        <p:spPr/>
        <p:txBody>
          <a:bodyPr/>
          <a:lstStyle/>
          <a:p>
            <a:pPr>
              <a:defRPr/>
            </a:pPr>
            <a:fld id="{A0429140-D512-4A0F-A7FA-914789347DDA}" type="slidenum">
              <a:rPr lang="en-US" altLang="en-US" smtClean="0"/>
              <a:pPr>
                <a:defRPr/>
              </a:pPr>
              <a:t>3</a:t>
            </a:fld>
            <a:endParaRPr lang="en-US" altLang="en-US"/>
          </a:p>
        </p:txBody>
      </p:sp>
    </p:spTree>
    <p:extLst>
      <p:ext uri="{BB962C8B-B14F-4D97-AF65-F5344CB8AC3E}">
        <p14:creationId xmlns:p14="http://schemas.microsoft.com/office/powerpoint/2010/main" val="3747265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227837" y="152401"/>
            <a:ext cx="6172200" cy="923183"/>
          </a:xfrm>
        </p:spPr>
        <p:txBody>
          <a:bodyPr>
            <a:normAutofit/>
          </a:bodyPr>
          <a:lstStyle/>
          <a:p>
            <a:pPr algn="ctr"/>
            <a:r>
              <a:rPr lang="en-US" dirty="0">
                <a:solidFill>
                  <a:schemeClr val="tx2">
                    <a:lumMod val="50000"/>
                  </a:schemeClr>
                </a:solidFill>
              </a:rPr>
              <a:t>Supports for Personnel</a:t>
            </a:r>
          </a:p>
        </p:txBody>
      </p:sp>
      <p:sp>
        <p:nvSpPr>
          <p:cNvPr id="7" name="Rectangle 6"/>
          <p:cNvSpPr/>
          <p:nvPr/>
        </p:nvSpPr>
        <p:spPr>
          <a:xfrm>
            <a:off x="1563363" y="6176580"/>
            <a:ext cx="2664475" cy="461665"/>
          </a:xfrm>
          <a:prstGeom prst="rect">
            <a:avLst/>
          </a:prstGeom>
        </p:spPr>
        <p:txBody>
          <a:bodyPr wrap="square">
            <a:spAutoFit/>
          </a:bodyPr>
          <a:lstStyle/>
          <a:p>
            <a:pPr algn="ctr">
              <a:defRPr/>
            </a:pPr>
            <a:r>
              <a:rPr lang="en-US" sz="1200" b="1" dirty="0">
                <a:solidFill>
                  <a:srgbClr val="223264"/>
                </a:solidFill>
              </a:rPr>
              <a:t> </a:t>
            </a:r>
          </a:p>
          <a:p>
            <a:pPr algn="ctr">
              <a:defRPr/>
            </a:pPr>
            <a:endParaRPr lang="en-US" sz="1200" b="1" dirty="0">
              <a:solidFill>
                <a:srgbClr val="223264"/>
              </a:solidFill>
            </a:endParaRPr>
          </a:p>
        </p:txBody>
      </p:sp>
      <p:sp>
        <p:nvSpPr>
          <p:cNvPr id="9" name="Content Placeholder 1"/>
          <p:cNvSpPr txBox="1">
            <a:spLocks/>
          </p:cNvSpPr>
          <p:nvPr/>
        </p:nvSpPr>
        <p:spPr>
          <a:xfrm>
            <a:off x="2209800" y="1551861"/>
            <a:ext cx="8153400" cy="4753630"/>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23264"/>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23264"/>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23264"/>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23264"/>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23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solidFill>
                <a:schemeClr val="tx2">
                  <a:lumMod val="50000"/>
                </a:schemeClr>
              </a:solidFill>
              <a:latin typeface="Calibri" panose="020F0502020204030204" pitchFamily="34" charset="0"/>
            </a:endParaRPr>
          </a:p>
          <a:p>
            <a:pPr marL="0" indent="0">
              <a:buNone/>
            </a:pPr>
            <a:endParaRPr lang="en-US" dirty="0">
              <a:solidFill>
                <a:schemeClr val="tx2">
                  <a:lumMod val="50000"/>
                </a:schemeClr>
              </a:solidFill>
              <a:latin typeface="Calibri" panose="020F0502020204030204"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477058"/>
            <a:ext cx="7539164" cy="4291965"/>
          </a:xfrm>
          <a:prstGeom prst="rect">
            <a:avLst/>
          </a:prstGeom>
        </p:spPr>
      </p:pic>
      <p:sp>
        <p:nvSpPr>
          <p:cNvPr id="10" name="Rectangle 9"/>
          <p:cNvSpPr/>
          <p:nvPr/>
        </p:nvSpPr>
        <p:spPr>
          <a:xfrm>
            <a:off x="2115166" y="6457207"/>
            <a:ext cx="7981335" cy="276999"/>
          </a:xfrm>
          <a:prstGeom prst="rect">
            <a:avLst/>
          </a:prstGeom>
        </p:spPr>
        <p:txBody>
          <a:bodyPr wrap="square">
            <a:spAutoFit/>
          </a:bodyPr>
          <a:lstStyle/>
          <a:p>
            <a:pPr algn="ctr">
              <a:defRPr/>
            </a:pPr>
            <a:r>
              <a:rPr lang="en-US" sz="1200" b="1" dirty="0" smtClean="0">
                <a:solidFill>
                  <a:srgbClr val="223264"/>
                </a:solidFill>
                <a:latin typeface="Arial" panose="020B0604020202020204" pitchFamily="34" charset="0"/>
                <a:cs typeface="Arial" panose="020B0604020202020204" pitchFamily="34" charset="0"/>
              </a:rPr>
              <a:t>@</a:t>
            </a:r>
            <a:r>
              <a:rPr lang="en-US" sz="1200" b="1" dirty="0">
                <a:solidFill>
                  <a:srgbClr val="223264"/>
                </a:solidFill>
                <a:latin typeface="Arial" panose="020B0604020202020204" pitchFamily="34" charset="0"/>
                <a:cs typeface="Arial" panose="020B0604020202020204" pitchFamily="34" charset="0"/>
              </a:rPr>
              <a:t>MDE – Office of </a:t>
            </a:r>
            <a:r>
              <a:rPr lang="en-US" sz="1200" b="1" dirty="0">
                <a:solidFill>
                  <a:srgbClr val="223264"/>
                </a:solidFill>
              </a:rPr>
              <a:t>Special Education</a:t>
            </a:r>
            <a:endParaRPr lang="en-US" sz="1200" b="1" dirty="0">
              <a:solidFill>
                <a:srgbClr val="223264"/>
              </a:solidFill>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6"/>
          </p:nvPr>
        </p:nvSpPr>
        <p:spPr/>
        <p:txBody>
          <a:bodyPr/>
          <a:lstStyle/>
          <a:p>
            <a:pPr>
              <a:defRPr/>
            </a:pPr>
            <a:fld id="{850B2C83-873A-405A-A9E7-7DB688BBC564}" type="slidenum">
              <a:rPr lang="en-US" altLang="en-US" smtClean="0"/>
              <a:pPr>
                <a:defRPr/>
              </a:pPr>
              <a:t>30</a:t>
            </a:fld>
            <a:endParaRPr lang="en-US" altLang="en-US" dirty="0"/>
          </a:p>
        </p:txBody>
      </p:sp>
      <p:sp>
        <p:nvSpPr>
          <p:cNvPr id="2" name="Date Placeholder 1"/>
          <p:cNvSpPr>
            <a:spLocks noGrp="1"/>
          </p:cNvSpPr>
          <p:nvPr>
            <p:ph type="dt" sz="half" idx="14"/>
          </p:nvPr>
        </p:nvSpPr>
        <p:spPr/>
        <p:txBody>
          <a:bodyPr/>
          <a:lstStyle/>
          <a:p>
            <a:pPr>
              <a:defRPr/>
            </a:pPr>
            <a:r>
              <a:rPr lang="en-US" smtClean="0"/>
              <a:t>Regional Training 2016-2017</a:t>
            </a:r>
            <a:endParaRPr lang="en-US" dirty="0"/>
          </a:p>
        </p:txBody>
      </p:sp>
    </p:spTree>
    <p:extLst>
      <p:ext uri="{BB962C8B-B14F-4D97-AF65-F5344CB8AC3E}">
        <p14:creationId xmlns:p14="http://schemas.microsoft.com/office/powerpoint/2010/main" val="340628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rgbClr val="FF0000"/>
                </a:solidFill>
              </a:rPr>
              <a:t>How do we make sure the accommodations and modifications chosen are providing educational benefit:</a:t>
            </a:r>
          </a:p>
          <a:p>
            <a:pPr lvl="1">
              <a:buFont typeface="Wingdings" panose="05000000000000000000" pitchFamily="2" charset="2"/>
              <a:buChar char="q"/>
            </a:pPr>
            <a:r>
              <a:rPr lang="en-US" dirty="0">
                <a:solidFill>
                  <a:schemeClr val="accent1">
                    <a:lumMod val="50000"/>
                  </a:schemeClr>
                </a:solidFill>
              </a:rPr>
              <a:t> </a:t>
            </a:r>
            <a:r>
              <a:rPr lang="en-US" dirty="0" smtClean="0">
                <a:solidFill>
                  <a:schemeClr val="accent1">
                    <a:lumMod val="50000"/>
                  </a:schemeClr>
                </a:solidFill>
              </a:rPr>
              <a:t> Review them annually (at least</a:t>
            </a:r>
            <a:r>
              <a:rPr lang="en-US" dirty="0" smtClean="0">
                <a:solidFill>
                  <a:schemeClr val="accent1">
                    <a:lumMod val="50000"/>
                  </a:schemeClr>
                </a:solidFill>
              </a:rPr>
              <a:t>).</a:t>
            </a:r>
            <a:endParaRPr lang="en-US" dirty="0" smtClean="0">
              <a:solidFill>
                <a:schemeClr val="accent1">
                  <a:lumMod val="50000"/>
                </a:schemeClr>
              </a:solidFill>
            </a:endParaRPr>
          </a:p>
          <a:p>
            <a:pPr lvl="1">
              <a:buFont typeface="Wingdings" panose="05000000000000000000" pitchFamily="2" charset="2"/>
              <a:buChar char="q"/>
            </a:pPr>
            <a:r>
              <a:rPr lang="en-US" dirty="0">
                <a:solidFill>
                  <a:schemeClr val="accent1">
                    <a:lumMod val="50000"/>
                  </a:schemeClr>
                </a:solidFill>
              </a:rPr>
              <a:t> </a:t>
            </a:r>
            <a:r>
              <a:rPr lang="en-US" dirty="0" smtClean="0">
                <a:solidFill>
                  <a:schemeClr val="accent1">
                    <a:lumMod val="50000"/>
                  </a:schemeClr>
                </a:solidFill>
              </a:rPr>
              <a:t> Consider the impact on the </a:t>
            </a:r>
            <a:r>
              <a:rPr lang="en-US" dirty="0" smtClean="0">
                <a:solidFill>
                  <a:schemeClr val="accent1">
                    <a:lumMod val="50000"/>
                  </a:schemeClr>
                </a:solidFill>
              </a:rPr>
              <a:t>student.</a:t>
            </a:r>
            <a:endParaRPr lang="en-US" dirty="0" smtClean="0">
              <a:solidFill>
                <a:schemeClr val="accent1">
                  <a:lumMod val="50000"/>
                </a:schemeClr>
              </a:solidFill>
            </a:endParaRPr>
          </a:p>
          <a:p>
            <a:pPr lvl="1">
              <a:buFont typeface="Wingdings" panose="05000000000000000000" pitchFamily="2" charset="2"/>
              <a:buChar char="q"/>
            </a:pPr>
            <a:r>
              <a:rPr lang="en-US" dirty="0">
                <a:solidFill>
                  <a:schemeClr val="accent1">
                    <a:lumMod val="50000"/>
                  </a:schemeClr>
                </a:solidFill>
              </a:rPr>
              <a:t> </a:t>
            </a:r>
            <a:r>
              <a:rPr lang="en-US" dirty="0" smtClean="0">
                <a:solidFill>
                  <a:schemeClr val="accent1">
                    <a:lumMod val="50000"/>
                  </a:schemeClr>
                </a:solidFill>
              </a:rPr>
              <a:t> Plan on addressing the deficits that make the accommodations and </a:t>
            </a:r>
            <a:r>
              <a:rPr lang="en-US" dirty="0" smtClean="0">
                <a:solidFill>
                  <a:schemeClr val="accent1">
                    <a:lumMod val="50000"/>
                  </a:schemeClr>
                </a:solidFill>
              </a:rPr>
              <a:t>   	modifications </a:t>
            </a:r>
            <a:r>
              <a:rPr lang="en-US" dirty="0" smtClean="0">
                <a:solidFill>
                  <a:schemeClr val="accent1">
                    <a:lumMod val="50000"/>
                  </a:schemeClr>
                </a:solidFill>
              </a:rPr>
              <a:t>necessary. </a:t>
            </a:r>
          </a:p>
          <a:p>
            <a:pPr marL="457200" lvl="1" indent="0">
              <a:buNone/>
            </a:pPr>
            <a:r>
              <a:rPr lang="en-US" dirty="0" smtClean="0"/>
              <a:t> </a:t>
            </a:r>
            <a:endParaRPr lang="en-US" dirty="0"/>
          </a:p>
          <a:p>
            <a:pPr marL="457200" lvl="1" indent="0">
              <a:buNone/>
            </a:pPr>
            <a:endParaRPr lang="en-US" dirty="0"/>
          </a:p>
        </p:txBody>
      </p:sp>
      <p:sp>
        <p:nvSpPr>
          <p:cNvPr id="3" name="Content Placeholder 2"/>
          <p:cNvSpPr>
            <a:spLocks noGrp="1"/>
          </p:cNvSpPr>
          <p:nvPr>
            <p:ph idx="13"/>
          </p:nvPr>
        </p:nvSpPr>
        <p:spPr>
          <a:xfrm>
            <a:off x="3556000" y="51816"/>
            <a:ext cx="8312150" cy="1066800"/>
          </a:xfrm>
        </p:spPr>
        <p:txBody>
          <a:bodyPr>
            <a:normAutofit/>
          </a:bodyPr>
          <a:lstStyle/>
          <a:p>
            <a:pPr algn="ctr"/>
            <a:r>
              <a:rPr lang="en-US" dirty="0" smtClean="0"/>
              <a:t>Accommodations and Modifications </a:t>
            </a:r>
            <a:endParaRPr lang="en-US" dirty="0"/>
          </a:p>
        </p:txBody>
      </p:sp>
      <p:sp>
        <p:nvSpPr>
          <p:cNvPr id="4" name="Date Placeholder 3"/>
          <p:cNvSpPr>
            <a:spLocks noGrp="1"/>
          </p:cNvSpPr>
          <p:nvPr>
            <p:ph type="dt" sz="half" idx="14"/>
          </p:nvPr>
        </p:nvSpPr>
        <p:spPr/>
        <p:txBody>
          <a:bodyPr/>
          <a:lstStyle/>
          <a:p>
            <a:pPr>
              <a:defRPr/>
            </a:pPr>
            <a:r>
              <a:rPr lang="en-US" smtClean="0"/>
              <a:t>Regional Training 2016-2017</a:t>
            </a:r>
            <a:endParaRPr lang="en-US"/>
          </a:p>
        </p:txBody>
      </p:sp>
      <p:sp>
        <p:nvSpPr>
          <p:cNvPr id="5" name="Footer Placeholder 4"/>
          <p:cNvSpPr>
            <a:spLocks noGrp="1"/>
          </p:cNvSpPr>
          <p:nvPr>
            <p:ph type="ftr" sz="quarter" idx="15"/>
          </p:nvPr>
        </p:nvSpPr>
        <p:spPr/>
        <p:txBody>
          <a:bodyPr/>
          <a:lstStyle/>
          <a:p>
            <a:pPr>
              <a:defRPr/>
            </a:pPr>
            <a:r>
              <a:rPr lang="en-US" smtClean="0"/>
              <a:t>©MDE-Bureau of District Support</a:t>
            </a:r>
            <a:endParaRPr lang="en-US"/>
          </a:p>
        </p:txBody>
      </p:sp>
      <p:sp>
        <p:nvSpPr>
          <p:cNvPr id="7" name="Slide Number Placeholder 6"/>
          <p:cNvSpPr>
            <a:spLocks noGrp="1"/>
          </p:cNvSpPr>
          <p:nvPr>
            <p:ph type="sldNum" sz="quarter" idx="16"/>
          </p:nvPr>
        </p:nvSpPr>
        <p:spPr/>
        <p:txBody>
          <a:bodyPr/>
          <a:lstStyle/>
          <a:p>
            <a:pPr>
              <a:defRPr/>
            </a:pPr>
            <a:fld id="{EA1F97EF-DE85-4F20-BC72-1EC75513341E}" type="slidenum">
              <a:rPr lang="en-US" altLang="en-US" smtClean="0"/>
              <a:pPr>
                <a:defRPr/>
              </a:pPr>
              <a:t>31</a:t>
            </a:fld>
            <a:endParaRPr lang="en-US" altLang="en-US"/>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035" y="4042792"/>
            <a:ext cx="2322165" cy="1978888"/>
          </a:xfrm>
          <a:prstGeom prst="rect">
            <a:avLst/>
          </a:prstGeom>
        </p:spPr>
      </p:pic>
    </p:spTree>
    <p:extLst>
      <p:ext uri="{BB962C8B-B14F-4D97-AF65-F5344CB8AC3E}">
        <p14:creationId xmlns:p14="http://schemas.microsoft.com/office/powerpoint/2010/main" val="817878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solidFill>
                  <a:srgbClr val="00B050"/>
                </a:solidFill>
                <a:hlinkClick r:id="rId3"/>
              </a:rPr>
              <a:t>Mississippi Department </a:t>
            </a:r>
            <a:r>
              <a:rPr lang="en-US" dirty="0">
                <a:solidFill>
                  <a:srgbClr val="00B050"/>
                </a:solidFill>
                <a:hlinkClick r:id="rId3"/>
              </a:rPr>
              <a:t>of </a:t>
            </a:r>
            <a:r>
              <a:rPr lang="en-US" dirty="0" smtClean="0">
                <a:solidFill>
                  <a:srgbClr val="00B050"/>
                </a:solidFill>
                <a:hlinkClick r:id="rId3"/>
              </a:rPr>
              <a:t>Education-http</a:t>
            </a:r>
            <a:r>
              <a:rPr lang="en-US" dirty="0">
                <a:solidFill>
                  <a:srgbClr val="00B050"/>
                </a:solidFill>
                <a:hlinkClick r:id="rId3"/>
              </a:rPr>
              <a:t>://www.mde.k12.ms.us/docs/student-assessment/mississippi-testing-accomodations-manual.pdf</a:t>
            </a:r>
            <a:endParaRPr lang="en-US" dirty="0" smtClean="0">
              <a:solidFill>
                <a:srgbClr val="00B050"/>
              </a:solidFill>
              <a:hlinkClick r:id="rId3"/>
            </a:endParaRPr>
          </a:p>
          <a:p>
            <a:endParaRPr lang="en-US" dirty="0">
              <a:hlinkClick r:id="rId3"/>
            </a:endParaRPr>
          </a:p>
          <a:p>
            <a:r>
              <a:rPr lang="en-US" dirty="0" smtClean="0">
                <a:solidFill>
                  <a:srgbClr val="00B050"/>
                </a:solidFill>
                <a:hlinkClick r:id="rId3"/>
              </a:rPr>
              <a:t>Texas Department </a:t>
            </a:r>
            <a:r>
              <a:rPr lang="en-US" dirty="0">
                <a:solidFill>
                  <a:srgbClr val="00B050"/>
                </a:solidFill>
                <a:hlinkClick r:id="rId3"/>
              </a:rPr>
              <a:t>of </a:t>
            </a:r>
            <a:r>
              <a:rPr lang="en-US" dirty="0" smtClean="0">
                <a:solidFill>
                  <a:srgbClr val="00B050"/>
                </a:solidFill>
                <a:hlinkClick r:id="rId3"/>
              </a:rPr>
              <a:t>Education-http</a:t>
            </a:r>
            <a:r>
              <a:rPr lang="en-US" dirty="0">
                <a:solidFill>
                  <a:srgbClr val="00B050"/>
                </a:solidFill>
                <a:hlinkClick r:id="rId3"/>
              </a:rPr>
              <a:t>://tea.texas.gov/</a:t>
            </a:r>
            <a:r>
              <a:rPr lang="en-US" dirty="0" err="1">
                <a:solidFill>
                  <a:srgbClr val="00B050"/>
                </a:solidFill>
                <a:hlinkClick r:id="rId3"/>
              </a:rPr>
              <a:t>Student_Testing_and_Accountability</a:t>
            </a:r>
            <a:r>
              <a:rPr lang="en-US" dirty="0">
                <a:solidFill>
                  <a:srgbClr val="00B050"/>
                </a:solidFill>
                <a:hlinkClick r:id="rId3"/>
              </a:rPr>
              <a:t>/Testing/</a:t>
            </a:r>
            <a:r>
              <a:rPr lang="en-US" dirty="0" err="1">
                <a:solidFill>
                  <a:srgbClr val="00B050"/>
                </a:solidFill>
                <a:hlinkClick r:id="rId3"/>
              </a:rPr>
              <a:t>Student_Assessment_Overview</a:t>
            </a:r>
            <a:r>
              <a:rPr lang="en-US" dirty="0">
                <a:solidFill>
                  <a:srgbClr val="00B050"/>
                </a:solidFill>
                <a:hlinkClick r:id="rId3"/>
              </a:rPr>
              <a:t>/</a:t>
            </a:r>
            <a:r>
              <a:rPr lang="en-US" dirty="0" err="1">
                <a:solidFill>
                  <a:srgbClr val="00B050"/>
                </a:solidFill>
                <a:hlinkClick r:id="rId3"/>
              </a:rPr>
              <a:t>Accommodation_Resources</a:t>
            </a:r>
            <a:r>
              <a:rPr lang="en-US" dirty="0">
                <a:solidFill>
                  <a:srgbClr val="00B050"/>
                </a:solidFill>
                <a:hlinkClick r:id="rId3"/>
              </a:rPr>
              <a:t>/2015_Accommodations_for_Students_with_Disabilities_Taking_State_Assessments/</a:t>
            </a:r>
            <a:endParaRPr lang="en-US" dirty="0" smtClean="0">
              <a:solidFill>
                <a:srgbClr val="00B050"/>
              </a:solidFill>
              <a:hlinkClick r:id="rId3"/>
            </a:endParaRPr>
          </a:p>
          <a:p>
            <a:endParaRPr lang="en-US" dirty="0">
              <a:hlinkClick r:id="rId3"/>
            </a:endParaRPr>
          </a:p>
          <a:p>
            <a:r>
              <a:rPr lang="en-US" dirty="0" smtClean="0">
                <a:solidFill>
                  <a:srgbClr val="00B050"/>
                </a:solidFill>
                <a:hlinkClick r:id="rId3"/>
              </a:rPr>
              <a:t>Colorado Department of Education-  https</a:t>
            </a:r>
            <a:r>
              <a:rPr lang="en-US" dirty="0">
                <a:solidFill>
                  <a:srgbClr val="00B050"/>
                </a:solidFill>
                <a:hlinkClick r:id="rId3"/>
              </a:rPr>
              <a:t>://</a:t>
            </a:r>
            <a:r>
              <a:rPr lang="en-US" dirty="0" smtClean="0">
                <a:solidFill>
                  <a:srgbClr val="00B050"/>
                </a:solidFill>
                <a:hlinkClick r:id="rId3"/>
              </a:rPr>
              <a:t>www.cde.state.co.us/cdesped/accommodations</a:t>
            </a:r>
            <a:endParaRPr lang="en-US" dirty="0" smtClean="0">
              <a:solidFill>
                <a:srgbClr val="00B050"/>
              </a:solidFill>
            </a:endParaRPr>
          </a:p>
          <a:p>
            <a:pPr marL="0" indent="0">
              <a:buNone/>
            </a:pPr>
            <a:endParaRPr lang="en-US" dirty="0" smtClean="0"/>
          </a:p>
        </p:txBody>
      </p:sp>
      <p:sp>
        <p:nvSpPr>
          <p:cNvPr id="3" name="Content Placeholder 2"/>
          <p:cNvSpPr>
            <a:spLocks noGrp="1"/>
          </p:cNvSpPr>
          <p:nvPr>
            <p:ph idx="13"/>
          </p:nvPr>
        </p:nvSpPr>
        <p:spPr/>
        <p:txBody>
          <a:bodyPr/>
          <a:lstStyle/>
          <a:p>
            <a:pPr algn="r"/>
            <a:r>
              <a:rPr lang="en-US" dirty="0" smtClean="0"/>
              <a:t>Resources </a:t>
            </a:r>
            <a:endParaRPr lang="en-US" dirty="0"/>
          </a:p>
        </p:txBody>
      </p:sp>
      <p:sp>
        <p:nvSpPr>
          <p:cNvPr id="4" name="Date Placeholder 3"/>
          <p:cNvSpPr>
            <a:spLocks noGrp="1"/>
          </p:cNvSpPr>
          <p:nvPr>
            <p:ph type="dt" sz="half" idx="14"/>
          </p:nvPr>
        </p:nvSpPr>
        <p:spPr/>
        <p:txBody>
          <a:bodyPr/>
          <a:lstStyle/>
          <a:p>
            <a:pPr>
              <a:defRPr/>
            </a:pPr>
            <a:r>
              <a:rPr lang="en-US" smtClean="0"/>
              <a:t>Regional Training 2016-2017</a:t>
            </a:r>
            <a:endParaRPr lang="en-US"/>
          </a:p>
        </p:txBody>
      </p:sp>
      <p:sp>
        <p:nvSpPr>
          <p:cNvPr id="5" name="Footer Placeholder 4"/>
          <p:cNvSpPr>
            <a:spLocks noGrp="1"/>
          </p:cNvSpPr>
          <p:nvPr>
            <p:ph type="ftr" sz="quarter" idx="15"/>
          </p:nvPr>
        </p:nvSpPr>
        <p:spPr/>
        <p:txBody>
          <a:bodyPr/>
          <a:lstStyle/>
          <a:p>
            <a:pPr>
              <a:defRPr/>
            </a:pPr>
            <a:r>
              <a:rPr lang="en-US" smtClean="0"/>
              <a:t>©MDE-Bureau of District Support</a:t>
            </a:r>
            <a:endParaRPr lang="en-US"/>
          </a:p>
        </p:txBody>
      </p:sp>
      <p:sp>
        <p:nvSpPr>
          <p:cNvPr id="6" name="Slide Number Placeholder 5"/>
          <p:cNvSpPr>
            <a:spLocks noGrp="1"/>
          </p:cNvSpPr>
          <p:nvPr>
            <p:ph type="sldNum" sz="quarter" idx="16"/>
          </p:nvPr>
        </p:nvSpPr>
        <p:spPr/>
        <p:txBody>
          <a:bodyPr/>
          <a:lstStyle/>
          <a:p>
            <a:pPr>
              <a:defRPr/>
            </a:pPr>
            <a:fld id="{EA1F97EF-DE85-4F20-BC72-1EC75513341E}" type="slidenum">
              <a:rPr lang="en-US" altLang="en-US" smtClean="0"/>
              <a:pPr>
                <a:defRPr/>
              </a:pPr>
              <a:t>32</a:t>
            </a:fld>
            <a:endParaRPr lang="en-US" altLang="en-US"/>
          </a:p>
        </p:txBody>
      </p:sp>
    </p:spTree>
    <p:extLst>
      <p:ext uri="{BB962C8B-B14F-4D97-AF65-F5344CB8AC3E}">
        <p14:creationId xmlns:p14="http://schemas.microsoft.com/office/powerpoint/2010/main" val="590763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bwMode="auto">
          <a:xfrm>
            <a:off x="609600" y="1276351"/>
            <a:ext cx="10972800" cy="4849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25000" lnSpcReduction="20000"/>
          </a:bodyPr>
          <a:lstStyle/>
          <a:p>
            <a:pPr marL="0" indent="0" algn="ctr">
              <a:lnSpc>
                <a:spcPct val="120000"/>
              </a:lnSpc>
              <a:spcBef>
                <a:spcPct val="0"/>
              </a:spcBef>
              <a:buNone/>
            </a:pPr>
            <a:r>
              <a:rPr lang="en-US" altLang="en-US" sz="7200" dirty="0" smtClean="0">
                <a:latin typeface="Times New Roman" panose="02020603050405020304" pitchFamily="18" charset="0"/>
                <a:cs typeface="Times New Roman" panose="02020603050405020304" pitchFamily="18" charset="0"/>
              </a:rPr>
              <a:t>M</a:t>
            </a:r>
            <a:r>
              <a:rPr lang="en-US" altLang="en-US" sz="7200" dirty="0" smtClean="0">
                <a:latin typeface="Times New Roman" panose="02020603050405020304" pitchFamily="18" charset="0"/>
                <a:cs typeface="Times New Roman" panose="02020603050405020304" pitchFamily="18" charset="0"/>
              </a:rPr>
              <a:t>. Pleshette </a:t>
            </a:r>
            <a:r>
              <a:rPr lang="en-US" altLang="en-US" sz="7200" dirty="0" smtClean="0">
                <a:latin typeface="Times New Roman" panose="02020603050405020304" pitchFamily="18" charset="0"/>
                <a:cs typeface="Times New Roman" panose="02020603050405020304" pitchFamily="18" charset="0"/>
              </a:rPr>
              <a:t>Smith</a:t>
            </a:r>
          </a:p>
          <a:p>
            <a:pPr marL="0" indent="0" algn="ctr">
              <a:lnSpc>
                <a:spcPct val="120000"/>
              </a:lnSpc>
              <a:spcBef>
                <a:spcPct val="0"/>
              </a:spcBef>
              <a:buNone/>
            </a:pPr>
            <a:r>
              <a:rPr lang="en-US" altLang="en-US" sz="7200" dirty="0" smtClean="0">
                <a:latin typeface="Times New Roman" panose="02020603050405020304" pitchFamily="18" charset="0"/>
                <a:cs typeface="Times New Roman" panose="02020603050405020304" pitchFamily="18" charset="0"/>
              </a:rPr>
              <a:t>Instructional Specialist</a:t>
            </a:r>
            <a:endParaRPr lang="en-US" altLang="en-US" sz="7200" dirty="0" smtClean="0">
              <a:latin typeface="Times New Roman" panose="02020603050405020304" pitchFamily="18" charset="0"/>
              <a:cs typeface="Times New Roman" panose="02020603050405020304" pitchFamily="18" charset="0"/>
            </a:endParaRPr>
          </a:p>
          <a:p>
            <a:pPr marL="0" indent="0" algn="ctr">
              <a:lnSpc>
                <a:spcPct val="120000"/>
              </a:lnSpc>
              <a:spcBef>
                <a:spcPct val="0"/>
              </a:spcBef>
              <a:buNone/>
            </a:pPr>
            <a:r>
              <a:rPr lang="en-US" altLang="en-US" sz="7200" dirty="0" smtClean="0">
                <a:latin typeface="Times New Roman" panose="02020603050405020304" pitchFamily="18" charset="0"/>
                <a:cs typeface="Times New Roman" panose="02020603050405020304" pitchFamily="18" charset="0"/>
                <a:hlinkClick r:id="rId3"/>
              </a:rPr>
              <a:t>mcsmith@mdek12.org</a:t>
            </a:r>
            <a:endParaRPr lang="en-US" altLang="en-US" sz="7200" dirty="0" smtClean="0">
              <a:latin typeface="Times New Roman" panose="02020603050405020304" pitchFamily="18" charset="0"/>
              <a:cs typeface="Times New Roman" panose="02020603050405020304" pitchFamily="18" charset="0"/>
            </a:endParaRPr>
          </a:p>
          <a:p>
            <a:pPr marL="0" indent="0" algn="ctr">
              <a:lnSpc>
                <a:spcPct val="120000"/>
              </a:lnSpc>
              <a:spcBef>
                <a:spcPct val="0"/>
              </a:spcBef>
              <a:buNone/>
            </a:pPr>
            <a:endParaRPr lang="en-US" altLang="en-US" sz="7200" dirty="0" smtClean="0">
              <a:latin typeface="Times New Roman" panose="02020603050405020304" pitchFamily="18" charset="0"/>
              <a:cs typeface="Times New Roman" panose="02020603050405020304" pitchFamily="18" charset="0"/>
            </a:endParaRPr>
          </a:p>
          <a:p>
            <a:pPr marL="0" indent="0" algn="ctr">
              <a:lnSpc>
                <a:spcPct val="120000"/>
              </a:lnSpc>
              <a:spcBef>
                <a:spcPct val="0"/>
              </a:spcBef>
              <a:buNone/>
            </a:pPr>
            <a:r>
              <a:rPr lang="en-US" altLang="en-US" sz="7200" dirty="0" smtClean="0">
                <a:latin typeface="Times New Roman" panose="02020603050405020304" pitchFamily="18" charset="0"/>
                <a:cs typeface="Times New Roman" panose="02020603050405020304" pitchFamily="18" charset="0"/>
              </a:rPr>
              <a:t>Sharon </a:t>
            </a:r>
            <a:r>
              <a:rPr lang="en-US" altLang="en-US" sz="7200" dirty="0">
                <a:latin typeface="Times New Roman" panose="02020603050405020304" pitchFamily="18" charset="0"/>
                <a:cs typeface="Times New Roman" panose="02020603050405020304" pitchFamily="18" charset="0"/>
              </a:rPr>
              <a:t>Coon</a:t>
            </a:r>
          </a:p>
          <a:p>
            <a:pPr marL="0" indent="0" algn="ctr">
              <a:lnSpc>
                <a:spcPct val="120000"/>
              </a:lnSpc>
              <a:spcBef>
                <a:spcPct val="0"/>
              </a:spcBef>
              <a:buNone/>
            </a:pPr>
            <a:r>
              <a:rPr lang="en-US" altLang="en-US" sz="7200" dirty="0">
                <a:latin typeface="Times New Roman" panose="02020603050405020304" pitchFamily="18" charset="0"/>
                <a:cs typeface="Times New Roman" panose="02020603050405020304" pitchFamily="18" charset="0"/>
              </a:rPr>
              <a:t>Office Director</a:t>
            </a:r>
          </a:p>
          <a:p>
            <a:pPr marL="0" indent="0" algn="ctr">
              <a:lnSpc>
                <a:spcPct val="120000"/>
              </a:lnSpc>
              <a:spcBef>
                <a:spcPct val="0"/>
              </a:spcBef>
              <a:buNone/>
            </a:pPr>
            <a:r>
              <a:rPr lang="en-US" altLang="en-US" sz="7200" dirty="0" smtClean="0">
                <a:latin typeface="Times New Roman" panose="02020603050405020304" pitchFamily="18" charset="0"/>
                <a:cs typeface="Times New Roman" panose="02020603050405020304" pitchFamily="18" charset="0"/>
                <a:hlinkClick r:id="rId4"/>
              </a:rPr>
              <a:t>scoon@mdek12.org</a:t>
            </a:r>
            <a:endParaRPr lang="en-US" altLang="en-US" sz="7200" dirty="0" smtClean="0">
              <a:latin typeface="Times New Roman" panose="02020603050405020304" pitchFamily="18" charset="0"/>
              <a:cs typeface="Times New Roman" panose="02020603050405020304" pitchFamily="18" charset="0"/>
            </a:endParaRPr>
          </a:p>
          <a:p>
            <a:pPr marL="0" indent="0" algn="ctr">
              <a:lnSpc>
                <a:spcPct val="120000"/>
              </a:lnSpc>
              <a:buNone/>
            </a:pPr>
            <a:endParaRPr lang="en-US" altLang="en-US" sz="7200" dirty="0" smtClean="0">
              <a:latin typeface="Times New Roman" panose="02020603050405020304" pitchFamily="18" charset="0"/>
              <a:cs typeface="Times New Roman" panose="02020603050405020304" pitchFamily="18" charset="0"/>
            </a:endParaRPr>
          </a:p>
          <a:p>
            <a:pPr marL="0" indent="0" algn="ctr">
              <a:lnSpc>
                <a:spcPct val="120000"/>
              </a:lnSpc>
              <a:buNone/>
            </a:pPr>
            <a:r>
              <a:rPr lang="en-US" altLang="en-US" sz="7200" dirty="0" smtClean="0">
                <a:latin typeface="Times New Roman" panose="02020603050405020304" pitchFamily="18" charset="0"/>
                <a:cs typeface="Times New Roman" panose="02020603050405020304" pitchFamily="18" charset="0"/>
              </a:rPr>
              <a:t>Tanya Bradley</a:t>
            </a:r>
          </a:p>
          <a:p>
            <a:pPr marL="0" indent="0" algn="ctr">
              <a:lnSpc>
                <a:spcPct val="120000"/>
              </a:lnSpc>
              <a:buNone/>
            </a:pPr>
            <a:r>
              <a:rPr lang="en-US" altLang="en-US" sz="7200" dirty="0" smtClean="0">
                <a:latin typeface="Times New Roman" panose="02020603050405020304" pitchFamily="18" charset="0"/>
                <a:cs typeface="Times New Roman" panose="02020603050405020304" pitchFamily="18" charset="0"/>
              </a:rPr>
              <a:t>Bureau </a:t>
            </a:r>
            <a:r>
              <a:rPr lang="en-US" altLang="en-US" sz="7200" dirty="0">
                <a:latin typeface="Times New Roman" panose="02020603050405020304" pitchFamily="18" charset="0"/>
                <a:cs typeface="Times New Roman" panose="02020603050405020304" pitchFamily="18" charset="0"/>
              </a:rPr>
              <a:t>Director</a:t>
            </a:r>
          </a:p>
          <a:p>
            <a:pPr marL="0" indent="0" algn="ctr">
              <a:lnSpc>
                <a:spcPct val="120000"/>
              </a:lnSpc>
              <a:buNone/>
            </a:pPr>
            <a:r>
              <a:rPr lang="en-US" altLang="en-US" sz="7200" dirty="0" smtClean="0">
                <a:latin typeface="Times New Roman" panose="02020603050405020304" pitchFamily="18" charset="0"/>
                <a:cs typeface="Times New Roman" panose="02020603050405020304" pitchFamily="18" charset="0"/>
                <a:hlinkClick r:id="rId5"/>
              </a:rPr>
              <a:t>tbradley@mdek12.org</a:t>
            </a:r>
            <a:endParaRPr lang="en-US" altLang="en-US" sz="7200" dirty="0" smtClean="0">
              <a:latin typeface="Times New Roman" panose="02020603050405020304" pitchFamily="18" charset="0"/>
              <a:cs typeface="Times New Roman" panose="02020603050405020304" pitchFamily="18" charset="0"/>
            </a:endParaRPr>
          </a:p>
          <a:p>
            <a:pPr marL="0" indent="0" algn="ctr">
              <a:lnSpc>
                <a:spcPct val="120000"/>
              </a:lnSpc>
              <a:buNone/>
            </a:pPr>
            <a:endParaRPr lang="en-US" altLang="en-US" sz="7200" dirty="0">
              <a:latin typeface="Times New Roman" panose="02020603050405020304" pitchFamily="18" charset="0"/>
              <a:cs typeface="Times New Roman" panose="02020603050405020304" pitchFamily="18" charset="0"/>
            </a:endParaRPr>
          </a:p>
          <a:p>
            <a:pPr marL="0" indent="0" algn="ctr">
              <a:lnSpc>
                <a:spcPct val="120000"/>
              </a:lnSpc>
              <a:buNone/>
            </a:pPr>
            <a:r>
              <a:rPr lang="en-US" altLang="en-US" sz="7200" dirty="0">
                <a:latin typeface="Times New Roman" panose="02020603050405020304" pitchFamily="18" charset="0"/>
                <a:cs typeface="Times New Roman" panose="02020603050405020304" pitchFamily="18" charset="0"/>
              </a:rPr>
              <a:t>Office of Instructional Support</a:t>
            </a:r>
          </a:p>
          <a:p>
            <a:pPr marL="0" indent="0" algn="ctr">
              <a:lnSpc>
                <a:spcPct val="120000"/>
              </a:lnSpc>
              <a:buNone/>
            </a:pPr>
            <a:r>
              <a:rPr lang="en-US" altLang="en-US" sz="7200" dirty="0">
                <a:latin typeface="Times New Roman" panose="02020603050405020304" pitchFamily="18" charset="0"/>
                <a:cs typeface="Times New Roman" panose="02020603050405020304" pitchFamily="18" charset="0"/>
              </a:rPr>
              <a:t>(601) 359-3498</a:t>
            </a:r>
          </a:p>
          <a:p>
            <a:pPr marL="0" indent="0" algn="ctr">
              <a:spcBef>
                <a:spcPct val="0"/>
              </a:spcBef>
              <a:buNone/>
            </a:pPr>
            <a:endParaRPr lang="en-US" altLang="en-US" dirty="0" smtClean="0"/>
          </a:p>
        </p:txBody>
      </p:sp>
      <p:sp>
        <p:nvSpPr>
          <p:cNvPr id="41987" name="Content Placeholder 2"/>
          <p:cNvSpPr>
            <a:spLocks noGrp="1"/>
          </p:cNvSpPr>
          <p:nvPr>
            <p:ph idx="13"/>
          </p:nvPr>
        </p:nvSpPr>
        <p:spPr bwMode="auto">
          <a:xfrm>
            <a:off x="4191000" y="52388"/>
            <a:ext cx="50292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3600"/>
              <a:t>Contact Information</a:t>
            </a:r>
          </a:p>
        </p:txBody>
      </p:sp>
      <p:sp>
        <p:nvSpPr>
          <p:cNvPr id="41988" name="Date Placehold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mtClean="0">
                <a:solidFill>
                  <a:srgbClr val="223264"/>
                </a:solidFill>
              </a:rPr>
              <a:t>Regional Training 2016-2017</a:t>
            </a:r>
          </a:p>
        </p:txBody>
      </p:sp>
      <p:sp>
        <p:nvSpPr>
          <p:cNvPr id="41989"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mtClean="0">
                <a:solidFill>
                  <a:srgbClr val="223264"/>
                </a:solidFill>
              </a:rPr>
              <a:t>©MDE-Bureau of District Support</a:t>
            </a:r>
          </a:p>
        </p:txBody>
      </p:sp>
      <p:sp>
        <p:nvSpPr>
          <p:cNvPr id="3" name="Slide Number Placeholder 2"/>
          <p:cNvSpPr>
            <a:spLocks noGrp="1"/>
          </p:cNvSpPr>
          <p:nvPr>
            <p:ph type="sldNum" sz="quarter" idx="16"/>
          </p:nvPr>
        </p:nvSpPr>
        <p:spPr/>
        <p:txBody>
          <a:bodyPr/>
          <a:lstStyle/>
          <a:p>
            <a:pPr>
              <a:defRPr/>
            </a:pPr>
            <a:fld id="{8F56E937-DA51-4DD3-9397-A4682ED6AD5D}" type="slidenum">
              <a:rPr lang="en-US" altLang="en-US" smtClean="0"/>
              <a:pPr>
                <a:defRPr/>
              </a:pPr>
              <a:t>33</a:t>
            </a:fld>
            <a:endParaRPr lang="en-US" altLang="en-US"/>
          </a:p>
        </p:txBody>
      </p:sp>
    </p:spTree>
    <p:extLst>
      <p:ext uri="{BB962C8B-B14F-4D97-AF65-F5344CB8AC3E}">
        <p14:creationId xmlns:p14="http://schemas.microsoft.com/office/powerpoint/2010/main" val="394325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4"/>
          <p:cNvSpPr>
            <a:spLocks noGrp="1"/>
          </p:cNvSpPr>
          <p:nvPr>
            <p:ph idx="1"/>
          </p:nvPr>
        </p:nvSpPr>
        <p:spPr bwMode="auto">
          <a:xfrm>
            <a:off x="2895600" y="1447801"/>
            <a:ext cx="6400800" cy="4060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marL="457200" indent="-457200">
              <a:spcAft>
                <a:spcPts val="600"/>
              </a:spcAft>
              <a:buClr>
                <a:srgbClr val="FF0000"/>
              </a:buClr>
              <a:buFont typeface="+mj-lt"/>
              <a:buAutoNum type="arabicPeriod"/>
              <a:defRPr/>
            </a:pPr>
            <a:r>
              <a:rPr lang="en-US" altLang="en-US" sz="2100" dirty="0">
                <a:latin typeface="Calibri" panose="020F0502020204030204" pitchFamily="34" charset="0"/>
              </a:rPr>
              <a:t>All Students Proficient and Showing Growth in All Assessed Areas</a:t>
            </a:r>
          </a:p>
          <a:p>
            <a:pPr marL="457200" indent="-457200">
              <a:spcAft>
                <a:spcPts val="600"/>
              </a:spcAft>
              <a:buClr>
                <a:srgbClr val="FF0000"/>
              </a:buClr>
              <a:buFont typeface="+mj-lt"/>
              <a:buAutoNum type="arabicPeriod"/>
              <a:defRPr/>
            </a:pPr>
            <a:r>
              <a:rPr lang="en-US" altLang="en-US" sz="2100" dirty="0">
                <a:latin typeface="Calibri" panose="020F0502020204030204" pitchFamily="34" charset="0"/>
              </a:rPr>
              <a:t>Every Student Graduates High School and is Ready for College and Career</a:t>
            </a:r>
          </a:p>
          <a:p>
            <a:pPr marL="457200" indent="-457200">
              <a:spcAft>
                <a:spcPts val="600"/>
              </a:spcAft>
              <a:buClr>
                <a:srgbClr val="FF0000"/>
              </a:buClr>
              <a:buFont typeface="+mj-lt"/>
              <a:buAutoNum type="arabicPeriod"/>
              <a:defRPr/>
            </a:pPr>
            <a:r>
              <a:rPr lang="en-US" altLang="en-US" sz="2100" dirty="0">
                <a:latin typeface="Calibri" panose="020F0502020204030204" pitchFamily="34" charset="0"/>
              </a:rPr>
              <a:t>Every Child Has Access to a High-Quality Early Childhood Program</a:t>
            </a:r>
          </a:p>
          <a:p>
            <a:pPr marL="457200" indent="-457200">
              <a:spcAft>
                <a:spcPts val="600"/>
              </a:spcAft>
              <a:buClr>
                <a:srgbClr val="FF0000"/>
              </a:buClr>
              <a:buFont typeface="+mj-lt"/>
              <a:buAutoNum type="arabicPeriod"/>
              <a:defRPr/>
            </a:pPr>
            <a:r>
              <a:rPr lang="en-US" altLang="en-US" sz="2100" dirty="0">
                <a:latin typeface="Calibri" panose="020F0502020204030204" pitchFamily="34" charset="0"/>
              </a:rPr>
              <a:t>Every School Has Effective Teachers and Leaders</a:t>
            </a:r>
          </a:p>
          <a:p>
            <a:pPr marL="457200" indent="-457200">
              <a:spcAft>
                <a:spcPts val="600"/>
              </a:spcAft>
              <a:buClr>
                <a:srgbClr val="FF0000"/>
              </a:buClr>
              <a:buFont typeface="+mj-lt"/>
              <a:buAutoNum type="arabicPeriod"/>
              <a:defRPr/>
            </a:pPr>
            <a:r>
              <a:rPr lang="en-US" altLang="en-US" sz="2100" dirty="0">
                <a:latin typeface="Calibri" panose="020F0502020204030204" pitchFamily="34" charset="0"/>
              </a:rPr>
              <a:t>Every Community Effectively Using a World-Class Data System to Improve Student Outcomes</a:t>
            </a:r>
          </a:p>
          <a:p>
            <a:pPr marL="457200" indent="-457200">
              <a:spcAft>
                <a:spcPts val="600"/>
              </a:spcAft>
              <a:buClr>
                <a:srgbClr val="FF0000"/>
              </a:buClr>
              <a:buFont typeface="+mj-lt"/>
              <a:buAutoNum type="arabicPeriod"/>
              <a:defRPr/>
            </a:pPr>
            <a:r>
              <a:rPr lang="en-US" altLang="en-US" sz="2100" dirty="0">
                <a:solidFill>
                  <a:srgbClr val="FF0000"/>
                </a:solidFill>
                <a:latin typeface="Calibri" panose="020F0502020204030204" pitchFamily="34" charset="0"/>
              </a:rPr>
              <a:t>Every School and District is Rated “C” or Higher</a:t>
            </a:r>
          </a:p>
          <a:p>
            <a:pPr>
              <a:spcAft>
                <a:spcPts val="600"/>
              </a:spcAft>
              <a:buClr>
                <a:srgbClr val="FF0000"/>
              </a:buClr>
              <a:buFont typeface="Wingdings" panose="05000000000000000000" pitchFamily="2" charset="2"/>
              <a:buChar char="ü"/>
              <a:defRPr/>
            </a:pPr>
            <a:endParaRPr lang="en-US" altLang="en-US" sz="2100" dirty="0">
              <a:latin typeface="Calibri" panose="020F0502020204030204" pitchFamily="34" charset="0"/>
            </a:endParaRPr>
          </a:p>
        </p:txBody>
      </p:sp>
      <p:sp>
        <p:nvSpPr>
          <p:cNvPr id="9219" name="Content Placeholder 5"/>
          <p:cNvSpPr>
            <a:spLocks noGrp="1"/>
          </p:cNvSpPr>
          <p:nvPr>
            <p:ph idx="13"/>
          </p:nvPr>
        </p:nvSpPr>
        <p:spPr bwMode="auto">
          <a:xfrm>
            <a:off x="4324350" y="228600"/>
            <a:ext cx="6172200" cy="800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lnSpcReduction="10000"/>
          </a:bodyPr>
          <a:lstStyle/>
          <a:p>
            <a:pPr>
              <a:defRPr/>
            </a:pPr>
            <a:r>
              <a:rPr lang="en-US" altLang="en-US" sz="2700" i="1" dirty="0">
                <a:latin typeface="Calibri" panose="020F0502020204030204" pitchFamily="34" charset="0"/>
              </a:rPr>
              <a:t>State Board of Education Goals</a:t>
            </a:r>
            <a:br>
              <a:rPr lang="en-US" altLang="en-US" sz="2700" i="1" dirty="0">
                <a:latin typeface="Calibri" panose="020F0502020204030204" pitchFamily="34" charset="0"/>
              </a:rPr>
            </a:br>
            <a:r>
              <a:rPr lang="en-US" altLang="en-US" sz="2700" i="1" dirty="0">
                <a:latin typeface="Calibri" panose="020F0502020204030204" pitchFamily="34" charset="0"/>
              </a:rPr>
              <a:t>5-Year Strategic Plan for 2016-2020 </a:t>
            </a:r>
          </a:p>
        </p:txBody>
      </p:sp>
      <p:sp>
        <p:nvSpPr>
          <p:cNvPr id="3" name="Date Placeholder 2"/>
          <p:cNvSpPr>
            <a:spLocks noGrp="1"/>
          </p:cNvSpPr>
          <p:nvPr>
            <p:ph type="dt" sz="quarter" idx="14"/>
          </p:nvPr>
        </p:nvSpPr>
        <p:spPr/>
        <p:txBody>
          <a:bodyPr/>
          <a:lstStyle/>
          <a:p>
            <a:pPr>
              <a:defRPr/>
            </a:pPr>
            <a:r>
              <a:rPr lang="en-US" smtClean="0"/>
              <a:t>Regional Training 2016-2017</a:t>
            </a:r>
            <a:endParaRPr lang="en-US" dirty="0"/>
          </a:p>
        </p:txBody>
      </p:sp>
      <p:sp>
        <p:nvSpPr>
          <p:cNvPr id="4" name="Footer Placeholder 3"/>
          <p:cNvSpPr>
            <a:spLocks noGrp="1"/>
          </p:cNvSpPr>
          <p:nvPr>
            <p:ph type="ftr" sz="quarter" idx="15"/>
          </p:nvPr>
        </p:nvSpPr>
        <p:spPr/>
        <p:txBody>
          <a:bodyPr/>
          <a:lstStyle/>
          <a:p>
            <a:pPr>
              <a:defRPr/>
            </a:pPr>
            <a:r>
              <a:rPr lang="en-US" smtClean="0"/>
              <a:t>©MDE-Bureau of District Support</a:t>
            </a:r>
            <a:endParaRPr lang="en-US"/>
          </a:p>
        </p:txBody>
      </p:sp>
      <p:sp>
        <p:nvSpPr>
          <p:cNvPr id="5" name="Slide Number Placeholder 4"/>
          <p:cNvSpPr>
            <a:spLocks noGrp="1"/>
          </p:cNvSpPr>
          <p:nvPr>
            <p:ph type="sldNum" sz="quarter" idx="16"/>
          </p:nvPr>
        </p:nvSpPr>
        <p:spPr/>
        <p:txBody>
          <a:bodyPr/>
          <a:lstStyle/>
          <a:p>
            <a:pPr>
              <a:defRPr/>
            </a:pPr>
            <a:fld id="{48C7E0AD-1A89-4854-96EE-8BDA9397856E}" type="slidenum">
              <a:rPr lang="en-US" altLang="en-US" smtClean="0"/>
              <a:pPr>
                <a:defRPr/>
              </a:pPr>
              <a:t>4</a:t>
            </a:fld>
            <a:endParaRPr lang="en-US" altLang="en-US"/>
          </a:p>
        </p:txBody>
      </p:sp>
    </p:spTree>
    <p:extLst>
      <p:ext uri="{BB962C8B-B14F-4D97-AF65-F5344CB8AC3E}">
        <p14:creationId xmlns:p14="http://schemas.microsoft.com/office/powerpoint/2010/main" val="873070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a:t>The </a:t>
            </a:r>
            <a:r>
              <a:rPr lang="en-US" dirty="0" smtClean="0"/>
              <a:t>OSE has </a:t>
            </a:r>
            <a:r>
              <a:rPr lang="en-US" dirty="0"/>
              <a:t>a teacher listserv available for special education teachers.</a:t>
            </a:r>
          </a:p>
          <a:p>
            <a:pPr marL="0" indent="0">
              <a:buNone/>
              <a:defRPr/>
            </a:pPr>
            <a:endParaRPr lang="en-US" dirty="0"/>
          </a:p>
          <a:p>
            <a:pPr>
              <a:defRPr/>
            </a:pPr>
            <a:r>
              <a:rPr lang="en-US" dirty="0"/>
              <a:t>The purpose of the listserv </a:t>
            </a:r>
            <a:r>
              <a:rPr lang="en-US" dirty="0" smtClean="0"/>
              <a:t>is to </a:t>
            </a:r>
            <a:r>
              <a:rPr lang="en-US" dirty="0"/>
              <a:t>inform special education teachers of upcoming trainings, upcoming webinars, and other resources provided by MDE.</a:t>
            </a:r>
          </a:p>
          <a:p>
            <a:pPr>
              <a:defRPr/>
            </a:pPr>
            <a:endParaRPr lang="en-US" dirty="0"/>
          </a:p>
        </p:txBody>
      </p:sp>
      <p:sp>
        <p:nvSpPr>
          <p:cNvPr id="3" name="Content Placeholder 2"/>
          <p:cNvSpPr>
            <a:spLocks noGrp="1"/>
          </p:cNvSpPr>
          <p:nvPr>
            <p:ph idx="13"/>
          </p:nvPr>
        </p:nvSpPr>
        <p:spPr/>
        <p:txBody>
          <a:bodyPr/>
          <a:lstStyle/>
          <a:p>
            <a:pPr marL="0" indent="0">
              <a:buNone/>
              <a:defRPr/>
            </a:pPr>
            <a:r>
              <a:rPr altLang="en-US" sz="4400"/>
              <a:t>Teacher Listserv</a:t>
            </a:r>
          </a:p>
          <a:p>
            <a:pPr>
              <a:defRPr/>
            </a:pPr>
            <a:endParaRPr/>
          </a:p>
        </p:txBody>
      </p:sp>
      <p:sp>
        <p:nvSpPr>
          <p:cNvPr id="4" name="Date Placeholder 3"/>
          <p:cNvSpPr>
            <a:spLocks noGrp="1"/>
          </p:cNvSpPr>
          <p:nvPr>
            <p:ph type="dt" sz="quarter" idx="14"/>
          </p:nvPr>
        </p:nvSpPr>
        <p:spPr/>
        <p:txBody>
          <a:bodyPr/>
          <a:lstStyle/>
          <a:p>
            <a:pPr>
              <a:defRPr/>
            </a:pPr>
            <a:r>
              <a:rPr lang="en-US" smtClean="0"/>
              <a:t>Regional Training 2016-2017</a:t>
            </a:r>
            <a:endParaRPr lang="en-US" dirty="0"/>
          </a:p>
        </p:txBody>
      </p:sp>
      <p:sp>
        <p:nvSpPr>
          <p:cNvPr id="5" name="Footer Placeholder 4"/>
          <p:cNvSpPr>
            <a:spLocks noGrp="1"/>
          </p:cNvSpPr>
          <p:nvPr>
            <p:ph type="ftr" sz="quarter" idx="15"/>
          </p:nvPr>
        </p:nvSpPr>
        <p:spPr/>
        <p:txBody>
          <a:bodyPr/>
          <a:lstStyle/>
          <a:p>
            <a:pPr>
              <a:defRPr/>
            </a:pPr>
            <a:r>
              <a:rPr lang="en-US" smtClean="0"/>
              <a:t>©MDE-Bureau of District Support</a:t>
            </a:r>
            <a:endParaRPr lang="en-US"/>
          </a:p>
        </p:txBody>
      </p:sp>
      <p:sp>
        <p:nvSpPr>
          <p:cNvPr id="6" name="Slide Number Placeholder 5"/>
          <p:cNvSpPr>
            <a:spLocks noGrp="1"/>
          </p:cNvSpPr>
          <p:nvPr>
            <p:ph type="sldNum" sz="quarter" idx="16"/>
          </p:nvPr>
        </p:nvSpPr>
        <p:spPr/>
        <p:txBody>
          <a:bodyPr/>
          <a:lstStyle/>
          <a:p>
            <a:pPr>
              <a:defRPr/>
            </a:pPr>
            <a:fld id="{A0429140-D512-4A0F-A7FA-914789347DDA}" type="slidenum">
              <a:rPr lang="en-US" altLang="en-US" smtClean="0"/>
              <a:pPr>
                <a:defRPr/>
              </a:pPr>
              <a:t>5</a:t>
            </a:fld>
            <a:endParaRPr lang="en-US" altLang="en-US"/>
          </a:p>
        </p:txBody>
      </p:sp>
    </p:spTree>
    <p:extLst>
      <p:ext uri="{BB962C8B-B14F-4D97-AF65-F5344CB8AC3E}">
        <p14:creationId xmlns:p14="http://schemas.microsoft.com/office/powerpoint/2010/main" val="1248517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pPr marL="0" indent="0">
              <a:buNone/>
              <a:defRPr/>
            </a:pPr>
            <a:r>
              <a:rPr altLang="en-US" sz="4400"/>
              <a:t>Teacher Listserv</a:t>
            </a:r>
          </a:p>
          <a:p>
            <a:pPr>
              <a:defRPr/>
            </a:pPr>
            <a:endParaRPr/>
          </a:p>
        </p:txBody>
      </p:sp>
      <p:sp>
        <p:nvSpPr>
          <p:cNvPr id="4" name="Date Placeholder 3"/>
          <p:cNvSpPr>
            <a:spLocks noGrp="1"/>
          </p:cNvSpPr>
          <p:nvPr>
            <p:ph type="dt" sz="quarter" idx="14"/>
          </p:nvPr>
        </p:nvSpPr>
        <p:spPr/>
        <p:txBody>
          <a:bodyPr/>
          <a:lstStyle/>
          <a:p>
            <a:pPr>
              <a:defRPr/>
            </a:pPr>
            <a:r>
              <a:rPr lang="en-US" smtClean="0"/>
              <a:t>Regional Training 2016-2017</a:t>
            </a:r>
            <a:endParaRPr lang="en-US" dirty="0"/>
          </a:p>
        </p:txBody>
      </p:sp>
      <p:sp>
        <p:nvSpPr>
          <p:cNvPr id="5" name="Footer Placeholder 4"/>
          <p:cNvSpPr>
            <a:spLocks noGrp="1"/>
          </p:cNvSpPr>
          <p:nvPr>
            <p:ph type="ftr" sz="quarter" idx="15"/>
          </p:nvPr>
        </p:nvSpPr>
        <p:spPr/>
        <p:txBody>
          <a:bodyPr/>
          <a:lstStyle/>
          <a:p>
            <a:pPr>
              <a:defRPr/>
            </a:pPr>
            <a:r>
              <a:rPr lang="en-US" smtClean="0"/>
              <a:t>©MDE-Bureau of District Support</a:t>
            </a:r>
            <a:endParaRPr lang="en-US"/>
          </a:p>
        </p:txBody>
      </p:sp>
      <p:pic>
        <p:nvPicPr>
          <p:cNvPr id="2048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219201"/>
            <a:ext cx="8686800" cy="5021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6"/>
          </p:nvPr>
        </p:nvSpPr>
        <p:spPr/>
        <p:txBody>
          <a:bodyPr/>
          <a:lstStyle/>
          <a:p>
            <a:pPr>
              <a:defRPr/>
            </a:pPr>
            <a:fld id="{A0429140-D512-4A0F-A7FA-914789347DDA}" type="slidenum">
              <a:rPr lang="en-US" altLang="en-US" smtClean="0"/>
              <a:pPr>
                <a:defRPr/>
              </a:pPr>
              <a:t>6</a:t>
            </a:fld>
            <a:endParaRPr lang="en-US" altLang="en-US"/>
          </a:p>
        </p:txBody>
      </p:sp>
    </p:spTree>
    <p:extLst>
      <p:ext uri="{BB962C8B-B14F-4D97-AF65-F5344CB8AC3E}">
        <p14:creationId xmlns:p14="http://schemas.microsoft.com/office/powerpoint/2010/main" val="2292963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1">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559675" y="1571626"/>
            <a:ext cx="2986088" cy="208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5"/>
          <p:cNvSpPr>
            <a:spLocks noGrp="1"/>
          </p:cNvSpPr>
          <p:nvPr>
            <p:ph idx="13"/>
          </p:nvPr>
        </p:nvSpPr>
        <p:spPr bwMode="auto">
          <a:xfrm>
            <a:off x="4191000" y="0"/>
            <a:ext cx="6477000" cy="106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defRPr/>
            </a:pPr>
            <a:r>
              <a:rPr lang="en-US" altLang="en-US" sz="3000"/>
              <a:t>Strong Readers=Strong Leaders Campaign</a:t>
            </a:r>
          </a:p>
        </p:txBody>
      </p:sp>
      <p:sp>
        <p:nvSpPr>
          <p:cNvPr id="7172" name="TextBox 2"/>
          <p:cNvSpPr txBox="1">
            <a:spLocks noChangeArrowheads="1"/>
          </p:cNvSpPr>
          <p:nvPr/>
        </p:nvSpPr>
        <p:spPr bwMode="auto">
          <a:xfrm>
            <a:off x="1900238" y="1219201"/>
            <a:ext cx="56435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defRPr/>
            </a:pPr>
            <a:endParaRPr lang="en-US" altLang="en-US" sz="2800" dirty="0"/>
          </a:p>
          <a:p>
            <a:pPr>
              <a:buFont typeface="Arial" charset="0"/>
              <a:buChar char="•"/>
              <a:defRPr/>
            </a:pPr>
            <a:r>
              <a:rPr lang="en-US" altLang="en-US" sz="2800" dirty="0"/>
              <a:t>Strong Readers=Strong Leaders Statewide public awareness campaign promotes literacy, particularly among PreK-3 students.</a:t>
            </a:r>
          </a:p>
          <a:p>
            <a:pPr>
              <a:buFont typeface="Arial" charset="0"/>
              <a:buChar char="•"/>
              <a:defRPr/>
            </a:pPr>
            <a:endParaRPr lang="en-US" altLang="en-US" sz="2800" dirty="0"/>
          </a:p>
          <a:p>
            <a:pPr>
              <a:buFont typeface="Arial" charset="0"/>
              <a:buChar char="•"/>
              <a:defRPr/>
            </a:pPr>
            <a:endParaRPr lang="en-US" altLang="en-US" sz="2800" dirty="0"/>
          </a:p>
        </p:txBody>
      </p:sp>
      <p:sp>
        <p:nvSpPr>
          <p:cNvPr id="22533" name="TextBox 3"/>
          <p:cNvSpPr txBox="1">
            <a:spLocks noChangeArrowheads="1"/>
          </p:cNvSpPr>
          <p:nvPr/>
        </p:nvSpPr>
        <p:spPr bwMode="auto">
          <a:xfrm>
            <a:off x="1900238" y="3851276"/>
            <a:ext cx="77771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a:buFont typeface="Arial" panose="020B0604020202020204" pitchFamily="34" charset="0"/>
              <a:buChar char="•"/>
            </a:pPr>
            <a:r>
              <a:rPr lang="en-US" altLang="en-US" sz="2800">
                <a:latin typeface="Arial" panose="020B0604020202020204" pitchFamily="34" charset="0"/>
                <a:cs typeface="Arial" panose="020B0604020202020204" pitchFamily="34" charset="0"/>
              </a:rPr>
              <a:t>Campaign aims to equip parents and community members with information and resources to help children become strong readers.</a:t>
            </a:r>
          </a:p>
          <a:p>
            <a:pPr>
              <a:buFont typeface="Arial" panose="020B0604020202020204" pitchFamily="34" charset="0"/>
              <a:buChar char="•"/>
            </a:pPr>
            <a:endParaRPr lang="en-US" altLang="en-US" sz="2800">
              <a:latin typeface="Arial" panose="020B0604020202020204" pitchFamily="34" charset="0"/>
              <a:cs typeface="Arial" panose="020B0604020202020204" pitchFamily="34" charset="0"/>
            </a:endParaRPr>
          </a:p>
        </p:txBody>
      </p:sp>
      <p:sp>
        <p:nvSpPr>
          <p:cNvPr id="22534" name="Footer Placeholder 5"/>
          <p:cNvSpPr>
            <a:spLocks noGrp="1"/>
          </p:cNvSpPr>
          <p:nvPr>
            <p:ph type="ftr" sz="quarter" idx="15"/>
          </p:nvPr>
        </p:nvSpPr>
        <p:spPr bwMode="auto">
          <a:xfrm>
            <a:off x="1524000" y="5943601"/>
            <a:ext cx="9144000" cy="68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fontAlgn="base">
              <a:spcBef>
                <a:spcPct val="0"/>
              </a:spcBef>
              <a:spcAft>
                <a:spcPct val="0"/>
              </a:spcAft>
            </a:pPr>
            <a:r>
              <a:rPr lang="en-US" altLang="en-US" sz="1200">
                <a:solidFill>
                  <a:srgbClr val="223264"/>
                </a:solidFill>
                <a:latin typeface="Arial" panose="020B0604020202020204" pitchFamily="34" charset="0"/>
                <a:cs typeface="Arial" panose="020B0604020202020204" pitchFamily="34" charset="0"/>
              </a:rPr>
              <a:t>©MDE-Bureau of District Support</a:t>
            </a:r>
          </a:p>
        </p:txBody>
      </p:sp>
      <p:sp>
        <p:nvSpPr>
          <p:cNvPr id="3" name="Date Placeholder 2"/>
          <p:cNvSpPr>
            <a:spLocks noGrp="1"/>
          </p:cNvSpPr>
          <p:nvPr>
            <p:ph type="dt" sz="quarter" idx="14"/>
          </p:nvPr>
        </p:nvSpPr>
        <p:spPr/>
        <p:txBody>
          <a:bodyPr/>
          <a:lstStyle/>
          <a:p>
            <a:pPr>
              <a:defRPr/>
            </a:pPr>
            <a:r>
              <a:rPr lang="en-US" smtClean="0"/>
              <a:t>Regional Training 2016-2017</a:t>
            </a:r>
            <a:endParaRPr lang="en-US" dirty="0"/>
          </a:p>
        </p:txBody>
      </p:sp>
      <p:sp>
        <p:nvSpPr>
          <p:cNvPr id="4" name="Slide Number Placeholder 3"/>
          <p:cNvSpPr>
            <a:spLocks noGrp="1"/>
          </p:cNvSpPr>
          <p:nvPr>
            <p:ph type="sldNum" sz="quarter" idx="16"/>
          </p:nvPr>
        </p:nvSpPr>
        <p:spPr/>
        <p:txBody>
          <a:bodyPr/>
          <a:lstStyle/>
          <a:p>
            <a:pPr>
              <a:defRPr/>
            </a:pPr>
            <a:fld id="{48C7E0AD-1A89-4854-96EE-8BDA9397856E}" type="slidenum">
              <a:rPr lang="en-US" altLang="en-US" smtClean="0"/>
              <a:pPr>
                <a:defRPr/>
              </a:pPr>
              <a:t>7</a:t>
            </a:fld>
            <a:endParaRPr lang="en-US" altLang="en-US"/>
          </a:p>
        </p:txBody>
      </p:sp>
    </p:spTree>
    <p:extLst>
      <p:ext uri="{BB962C8B-B14F-4D97-AF65-F5344CB8AC3E}">
        <p14:creationId xmlns:p14="http://schemas.microsoft.com/office/powerpoint/2010/main" val="3277001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1">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559675" y="1571626"/>
            <a:ext cx="2986088" cy="208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ontent Placeholder 5"/>
          <p:cNvSpPr>
            <a:spLocks noGrp="1"/>
          </p:cNvSpPr>
          <p:nvPr>
            <p:ph idx="13"/>
          </p:nvPr>
        </p:nvSpPr>
        <p:spPr bwMode="auto">
          <a:xfrm>
            <a:off x="4191000" y="0"/>
            <a:ext cx="6477000" cy="121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defRPr/>
            </a:pPr>
            <a:r>
              <a:rPr lang="en-US" altLang="en-US" sz="3000"/>
              <a:t>Strong Readers=Strong Leaders Campaign</a:t>
            </a:r>
          </a:p>
        </p:txBody>
      </p:sp>
      <p:sp>
        <p:nvSpPr>
          <p:cNvPr id="3" name="TextBox 2"/>
          <p:cNvSpPr txBox="1"/>
          <p:nvPr/>
        </p:nvSpPr>
        <p:spPr>
          <a:xfrm>
            <a:off x="1900238" y="1219201"/>
            <a:ext cx="5643562" cy="3540125"/>
          </a:xfrm>
          <a:prstGeom prst="rect">
            <a:avLst/>
          </a:prstGeom>
          <a:noFill/>
        </p:spPr>
        <p:txBody>
          <a:bodyPr>
            <a:spAutoFit/>
          </a:bodyPr>
          <a:lstStyle/>
          <a:p>
            <a:pPr>
              <a:defRPr/>
            </a:pPr>
            <a:r>
              <a:rPr lang="en-US" altLang="en-US" sz="2800" dirty="0"/>
              <a:t/>
            </a:r>
            <a:br>
              <a:rPr lang="en-US" altLang="en-US" sz="2800" dirty="0"/>
            </a:br>
            <a:r>
              <a:rPr lang="en-US" altLang="en-US" sz="2800" dirty="0"/>
              <a:t>How districts can get involved:</a:t>
            </a:r>
          </a:p>
          <a:p>
            <a:pPr>
              <a:defRPr/>
            </a:pPr>
            <a:endParaRPr lang="en-US" altLang="en-US" sz="2800" dirty="0"/>
          </a:p>
          <a:p>
            <a:pPr marL="914400" lvl="1" indent="-457200">
              <a:buFont typeface="Arial" panose="020B0604020202020204" pitchFamily="34" charset="0"/>
              <a:buChar char="•"/>
              <a:defRPr/>
            </a:pPr>
            <a:r>
              <a:rPr lang="en-US" altLang="en-US" sz="2800" dirty="0"/>
              <a:t>Post logo and link to </a:t>
            </a:r>
            <a:r>
              <a:rPr lang="en-US" altLang="en-US" sz="2800" dirty="0">
                <a:hlinkClick r:id="rId5"/>
              </a:rPr>
              <a:t>strongreadersMS.com</a:t>
            </a:r>
            <a:r>
              <a:rPr lang="en-US" altLang="en-US" sz="2800" dirty="0"/>
              <a:t> </a:t>
            </a:r>
          </a:p>
          <a:p>
            <a:pPr lvl="1">
              <a:defRPr/>
            </a:pPr>
            <a:r>
              <a:rPr lang="en-US" altLang="en-US" sz="2800" dirty="0"/>
              <a:t>     on district website. </a:t>
            </a:r>
          </a:p>
          <a:p>
            <a:pPr marL="285750" indent="-285750">
              <a:buFont typeface="Arial" panose="020B0604020202020204" pitchFamily="34" charset="0"/>
              <a:buChar char="•"/>
              <a:defRPr/>
            </a:pPr>
            <a:endParaRPr lang="en-US" sz="2800" dirty="0"/>
          </a:p>
          <a:p>
            <a:pPr marL="285750" indent="-285750">
              <a:buFont typeface="Arial" panose="020B0604020202020204" pitchFamily="34" charset="0"/>
              <a:buChar char="•"/>
              <a:defRPr/>
            </a:pPr>
            <a:endParaRPr lang="en-US" sz="2800" dirty="0"/>
          </a:p>
        </p:txBody>
      </p:sp>
      <p:sp>
        <p:nvSpPr>
          <p:cNvPr id="24581" name="TextBox 3"/>
          <p:cNvSpPr txBox="1">
            <a:spLocks noChangeArrowheads="1"/>
          </p:cNvSpPr>
          <p:nvPr/>
        </p:nvSpPr>
        <p:spPr bwMode="auto">
          <a:xfrm>
            <a:off x="1900238" y="3771901"/>
            <a:ext cx="77771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ea typeface="ヒラギノ角ゴ Pro W3" pitchFamily="-84" charset="-128"/>
              </a:defRPr>
            </a:lvl1pPr>
            <a:lvl2pPr marL="914400" indent="-45720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lvl="1">
              <a:buFont typeface="Arial" panose="020B0604020202020204" pitchFamily="34" charset="0"/>
              <a:buChar char="•"/>
            </a:pPr>
            <a:r>
              <a:rPr lang="en-US" altLang="en-US" sz="2800">
                <a:latin typeface="Arial" panose="020B0604020202020204" pitchFamily="34" charset="0"/>
                <a:cs typeface="Arial" panose="020B0604020202020204" pitchFamily="34" charset="0"/>
              </a:rPr>
              <a:t>Share PSA on website and social media.</a:t>
            </a:r>
          </a:p>
          <a:p>
            <a:pPr lvl="1">
              <a:buFont typeface="Arial" panose="020B0604020202020204" pitchFamily="34" charset="0"/>
              <a:buChar char="•"/>
            </a:pPr>
            <a:r>
              <a:rPr lang="en-US" altLang="en-US" sz="2800">
                <a:latin typeface="Arial" panose="020B0604020202020204" pitchFamily="34" charset="0"/>
                <a:cs typeface="Arial" panose="020B0604020202020204" pitchFamily="34" charset="0"/>
              </a:rPr>
              <a:t>Like Strong Readers on </a:t>
            </a:r>
            <a:r>
              <a:rPr lang="en-US" altLang="en-US" sz="2800">
                <a:latin typeface="Arial" panose="020B0604020202020204" pitchFamily="34" charset="0"/>
                <a:cs typeface="Arial" panose="020B0604020202020204" pitchFamily="34" charset="0"/>
                <a:hlinkClick r:id="rId6"/>
              </a:rPr>
              <a:t>Facebook</a:t>
            </a:r>
            <a:r>
              <a:rPr lang="en-US" altLang="en-US" sz="2800">
                <a:latin typeface="Arial" panose="020B0604020202020204" pitchFamily="34" charset="0"/>
                <a:cs typeface="Arial" panose="020B0604020202020204" pitchFamily="34" charset="0"/>
              </a:rPr>
              <a:t> and follow @StrongReadersMS on </a:t>
            </a:r>
            <a:r>
              <a:rPr lang="en-US" altLang="en-US" sz="2800">
                <a:latin typeface="Arial" panose="020B0604020202020204" pitchFamily="34" charset="0"/>
                <a:cs typeface="Arial" panose="020B0604020202020204" pitchFamily="34" charset="0"/>
                <a:hlinkClick r:id="rId7"/>
              </a:rPr>
              <a:t>Twitter</a:t>
            </a:r>
            <a:r>
              <a:rPr lang="en-US" altLang="en-US" sz="2800">
                <a:latin typeface="Arial" panose="020B0604020202020204" pitchFamily="34" charset="0"/>
                <a:cs typeface="Arial" panose="020B0604020202020204" pitchFamily="34" charset="0"/>
              </a:rPr>
              <a:t>.</a:t>
            </a:r>
          </a:p>
          <a:p>
            <a:pPr lvl="1">
              <a:buFont typeface="Arial" panose="020B0604020202020204" pitchFamily="34" charset="0"/>
              <a:buChar char="•"/>
            </a:pPr>
            <a:r>
              <a:rPr lang="en-US" altLang="en-US" sz="2800">
                <a:latin typeface="Arial" panose="020B0604020202020204" pitchFamily="34" charset="0"/>
                <a:cs typeface="Arial" panose="020B0604020202020204" pitchFamily="34" charset="0"/>
              </a:rPr>
              <a:t>Help implement mentoring program.</a:t>
            </a:r>
          </a:p>
          <a:p>
            <a:pPr lvl="1">
              <a:buFont typeface="Arial" panose="020B0604020202020204" pitchFamily="34" charset="0"/>
              <a:buChar char="•"/>
            </a:pPr>
            <a:r>
              <a:rPr lang="en-US" altLang="en-US" sz="2800">
                <a:latin typeface="Arial" panose="020B0604020202020204" pitchFamily="34" charset="0"/>
                <a:cs typeface="Arial" panose="020B0604020202020204" pitchFamily="34" charset="0"/>
              </a:rPr>
              <a:t>Distribute bookmarks and posters.</a:t>
            </a:r>
          </a:p>
        </p:txBody>
      </p:sp>
      <p:sp>
        <p:nvSpPr>
          <p:cNvPr id="24582" name="Footer Placeholder 5"/>
          <p:cNvSpPr>
            <a:spLocks noGrp="1"/>
          </p:cNvSpPr>
          <p:nvPr>
            <p:ph type="ftr" sz="quarter" idx="15"/>
          </p:nvPr>
        </p:nvSpPr>
        <p:spPr bwMode="auto">
          <a:xfrm>
            <a:off x="1524000" y="5943601"/>
            <a:ext cx="9144000" cy="68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ヒラギノ角ゴ Pro W3" pitchFamily="-84" charset="-128"/>
              </a:defRPr>
            </a:lvl1pPr>
            <a:lvl2pPr marL="742950" indent="-285750">
              <a:defRPr sz="2400">
                <a:solidFill>
                  <a:schemeClr val="tx1"/>
                </a:solidFill>
                <a:latin typeface="Times New Roman" panose="02020603050405020304" pitchFamily="18" charset="0"/>
                <a:ea typeface="ヒラギノ角ゴ Pro W3" pitchFamily="-84" charset="-128"/>
              </a:defRPr>
            </a:lvl2pPr>
            <a:lvl3pPr marL="1143000" indent="-228600">
              <a:defRPr sz="2400">
                <a:solidFill>
                  <a:schemeClr val="tx1"/>
                </a:solidFill>
                <a:latin typeface="Times New Roman" panose="02020603050405020304" pitchFamily="18" charset="0"/>
                <a:ea typeface="ヒラギノ角ゴ Pro W3" pitchFamily="-84" charset="-128"/>
              </a:defRPr>
            </a:lvl3pPr>
            <a:lvl4pPr marL="1600200" indent="-228600">
              <a:defRPr sz="2400">
                <a:solidFill>
                  <a:schemeClr val="tx1"/>
                </a:solidFill>
                <a:latin typeface="Times New Roman" panose="02020603050405020304" pitchFamily="18" charset="0"/>
                <a:ea typeface="ヒラギノ角ゴ Pro W3" pitchFamily="-84" charset="-128"/>
              </a:defRPr>
            </a:lvl4pPr>
            <a:lvl5pPr marL="2057400" indent="-228600">
              <a:defRPr sz="2400">
                <a:solidFill>
                  <a:schemeClr val="tx1"/>
                </a:solidFill>
                <a:latin typeface="Times New Roman" panose="02020603050405020304"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84" charset="-128"/>
              </a:defRPr>
            </a:lvl9pPr>
          </a:lstStyle>
          <a:p>
            <a:pPr fontAlgn="base">
              <a:spcBef>
                <a:spcPct val="0"/>
              </a:spcBef>
              <a:spcAft>
                <a:spcPct val="0"/>
              </a:spcAft>
            </a:pPr>
            <a:r>
              <a:rPr lang="en-US" altLang="en-US" sz="1200">
                <a:solidFill>
                  <a:srgbClr val="223264"/>
                </a:solidFill>
                <a:latin typeface="Arial" panose="020B0604020202020204" pitchFamily="34" charset="0"/>
                <a:cs typeface="Arial" panose="020B0604020202020204" pitchFamily="34" charset="0"/>
              </a:rPr>
              <a:t>©MDE-Bureau of District Support</a:t>
            </a:r>
          </a:p>
        </p:txBody>
      </p:sp>
      <p:sp>
        <p:nvSpPr>
          <p:cNvPr id="4" name="Date Placeholder 3"/>
          <p:cNvSpPr>
            <a:spLocks noGrp="1"/>
          </p:cNvSpPr>
          <p:nvPr>
            <p:ph type="dt" sz="quarter" idx="14"/>
          </p:nvPr>
        </p:nvSpPr>
        <p:spPr/>
        <p:txBody>
          <a:bodyPr/>
          <a:lstStyle/>
          <a:p>
            <a:pPr>
              <a:defRPr/>
            </a:pPr>
            <a:r>
              <a:rPr lang="en-US" smtClean="0"/>
              <a:t>Regional Training 2016-2017</a:t>
            </a:r>
            <a:endParaRPr lang="en-US" dirty="0"/>
          </a:p>
        </p:txBody>
      </p:sp>
      <p:sp>
        <p:nvSpPr>
          <p:cNvPr id="5" name="Slide Number Placeholder 4"/>
          <p:cNvSpPr>
            <a:spLocks noGrp="1"/>
          </p:cNvSpPr>
          <p:nvPr>
            <p:ph type="sldNum" sz="quarter" idx="16"/>
          </p:nvPr>
        </p:nvSpPr>
        <p:spPr/>
        <p:txBody>
          <a:bodyPr/>
          <a:lstStyle/>
          <a:p>
            <a:pPr>
              <a:defRPr/>
            </a:pPr>
            <a:fld id="{48C7E0AD-1A89-4854-96EE-8BDA9397856E}" type="slidenum">
              <a:rPr lang="en-US" altLang="en-US" smtClean="0"/>
              <a:pPr>
                <a:defRPr/>
              </a:pPr>
              <a:t>8</a:t>
            </a:fld>
            <a:endParaRPr lang="en-US" altLang="en-US"/>
          </a:p>
        </p:txBody>
      </p:sp>
    </p:spTree>
    <p:extLst>
      <p:ext uri="{BB962C8B-B14F-4D97-AF65-F5344CB8AC3E}">
        <p14:creationId xmlns:p14="http://schemas.microsoft.com/office/powerpoint/2010/main" val="1520725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l="15891" t="6349" r="17477" b="5721"/>
          <a:stretch>
            <a:fillRect/>
          </a:stretch>
        </p:blipFill>
        <p:spPr bwMode="auto">
          <a:xfrm>
            <a:off x="2667000" y="1719263"/>
            <a:ext cx="6934200"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Content Placeholder 2"/>
          <p:cNvSpPr>
            <a:spLocks noGrp="1"/>
          </p:cNvSpPr>
          <p:nvPr>
            <p:ph idx="4294967295"/>
          </p:nvPr>
        </p:nvSpPr>
        <p:spPr bwMode="auto">
          <a:xfrm>
            <a:off x="4191000" y="76200"/>
            <a:ext cx="6096000" cy="1619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r>
              <a:rPr lang="en-US" altLang="en-US" b="1" dirty="0" smtClean="0">
                <a:solidFill>
                  <a:srgbClr val="17375E"/>
                </a:solidFill>
              </a:rPr>
              <a:t>MDE Professional Development Calendar </a:t>
            </a:r>
          </a:p>
        </p:txBody>
      </p:sp>
      <p:sp>
        <p:nvSpPr>
          <p:cNvPr id="6" name="Oval 5"/>
          <p:cNvSpPr/>
          <p:nvPr/>
        </p:nvSpPr>
        <p:spPr>
          <a:xfrm>
            <a:off x="7392988" y="4808538"/>
            <a:ext cx="2133600" cy="296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p:cNvSpPr/>
          <p:nvPr/>
        </p:nvSpPr>
        <p:spPr>
          <a:xfrm rot="3175083">
            <a:off x="9556750" y="4318000"/>
            <a:ext cx="285750"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2"/>
          <p:cNvSpPr>
            <a:spLocks noGrp="1"/>
          </p:cNvSpPr>
          <p:nvPr>
            <p:ph type="dt" sz="quarter" idx="14"/>
          </p:nvPr>
        </p:nvSpPr>
        <p:spPr/>
        <p:txBody>
          <a:bodyPr/>
          <a:lstStyle/>
          <a:p>
            <a:pPr>
              <a:defRPr/>
            </a:pPr>
            <a:r>
              <a:rPr lang="en-US" smtClean="0"/>
              <a:t>Regional Training 2016-2017</a:t>
            </a:r>
            <a:endParaRPr lang="en-US" dirty="0"/>
          </a:p>
        </p:txBody>
      </p:sp>
      <p:sp>
        <p:nvSpPr>
          <p:cNvPr id="4" name="Footer Placeholder 3"/>
          <p:cNvSpPr>
            <a:spLocks noGrp="1"/>
          </p:cNvSpPr>
          <p:nvPr>
            <p:ph type="ftr" sz="quarter" idx="15"/>
          </p:nvPr>
        </p:nvSpPr>
        <p:spPr/>
        <p:txBody>
          <a:bodyPr/>
          <a:lstStyle/>
          <a:p>
            <a:pPr>
              <a:defRPr/>
            </a:pPr>
            <a:r>
              <a:rPr lang="en-US" dirty="0" smtClean="0"/>
              <a:t>©MDE-Bureau of District Support</a:t>
            </a:r>
            <a:endParaRPr lang="en-US" dirty="0"/>
          </a:p>
        </p:txBody>
      </p:sp>
      <p:sp>
        <p:nvSpPr>
          <p:cNvPr id="5" name="Slide Number Placeholder 4"/>
          <p:cNvSpPr>
            <a:spLocks noGrp="1"/>
          </p:cNvSpPr>
          <p:nvPr>
            <p:ph type="sldNum" sz="quarter" idx="16"/>
          </p:nvPr>
        </p:nvSpPr>
        <p:spPr/>
        <p:txBody>
          <a:bodyPr/>
          <a:lstStyle/>
          <a:p>
            <a:pPr>
              <a:defRPr/>
            </a:pPr>
            <a:fld id="{48C7E0AD-1A89-4854-96EE-8BDA9397856E}" type="slidenum">
              <a:rPr lang="en-US" altLang="en-US" smtClean="0"/>
              <a:pPr>
                <a:defRPr/>
              </a:pPr>
              <a:t>9</a:t>
            </a:fld>
            <a:endParaRPr lang="en-US" altLang="en-US"/>
          </a:p>
        </p:txBody>
      </p:sp>
    </p:spTree>
    <p:extLst>
      <p:ext uri="{BB962C8B-B14F-4D97-AF65-F5344CB8AC3E}">
        <p14:creationId xmlns:p14="http://schemas.microsoft.com/office/powerpoint/2010/main" val="2309924251"/>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2124</Words>
  <Application>Microsoft Office PowerPoint</Application>
  <PresentationFormat>Widescreen</PresentationFormat>
  <Paragraphs>314</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Times New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McKay Pleshette Smith</dc:creator>
  <cp:lastModifiedBy>McKay Pleshette Smith</cp:lastModifiedBy>
  <cp:revision>19</cp:revision>
  <cp:lastPrinted>2017-03-20T21:14:38Z</cp:lastPrinted>
  <dcterms:created xsi:type="dcterms:W3CDTF">2017-03-14T13:54:56Z</dcterms:created>
  <dcterms:modified xsi:type="dcterms:W3CDTF">2017-03-21T18:19:19Z</dcterms:modified>
</cp:coreProperties>
</file>