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88" r:id="rId5"/>
    <p:sldId id="312" r:id="rId6"/>
    <p:sldId id="338" r:id="rId7"/>
    <p:sldId id="339" r:id="rId8"/>
    <p:sldId id="340" r:id="rId9"/>
    <p:sldId id="34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77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57248e43-7816-4fc8-b5c4-443da3f5ed14" providerId="ADAL" clId="{3769DE8E-E01F-44A4-ABC2-CF52ED20181C}"/>
    <pc:docChg chg="custSel modSld sldOrd">
      <pc:chgData name="Ashley Chennault" userId="57248e43-7816-4fc8-b5c4-443da3f5ed14" providerId="ADAL" clId="{3769DE8E-E01F-44A4-ABC2-CF52ED20181C}" dt="2024-09-10T00:13:49.067" v="88" actId="14100"/>
      <pc:docMkLst>
        <pc:docMk/>
      </pc:docMkLst>
      <pc:sldChg chg="addSp delSp modSp mod ord">
        <pc:chgData name="Ashley Chennault" userId="57248e43-7816-4fc8-b5c4-443da3f5ed14" providerId="ADAL" clId="{3769DE8E-E01F-44A4-ABC2-CF52ED20181C}" dt="2024-09-10T00:01:19.814" v="4" actId="1076"/>
        <pc:sldMkLst>
          <pc:docMk/>
          <pc:sldMk cId="438108371" sldId="288"/>
        </pc:sldMkLst>
        <pc:picChg chg="add mod">
          <ac:chgData name="Ashley Chennault" userId="57248e43-7816-4fc8-b5c4-443da3f5ed14" providerId="ADAL" clId="{3769DE8E-E01F-44A4-ABC2-CF52ED20181C}" dt="2024-09-10T00:01:19.814" v="4" actId="1076"/>
          <ac:picMkLst>
            <pc:docMk/>
            <pc:sldMk cId="438108371" sldId="288"/>
            <ac:picMk id="4" creationId="{6045E9F0-0BC4-0960-E8C7-A62E3E6A9103}"/>
          </ac:picMkLst>
        </pc:picChg>
        <pc:picChg chg="del">
          <ac:chgData name="Ashley Chennault" userId="57248e43-7816-4fc8-b5c4-443da3f5ed14" providerId="ADAL" clId="{3769DE8E-E01F-44A4-ABC2-CF52ED20181C}" dt="2024-09-10T00:01:11.975" v="2" actId="478"/>
          <ac:picMkLst>
            <pc:docMk/>
            <pc:sldMk cId="438108371" sldId="288"/>
            <ac:picMk id="5" creationId="{0842ECDF-88C7-D8DA-1A96-502F3051056F}"/>
          </ac:picMkLst>
        </pc:picChg>
      </pc:sldChg>
      <pc:sldChg chg="addSp delSp modSp mod">
        <pc:chgData name="Ashley Chennault" userId="57248e43-7816-4fc8-b5c4-443da3f5ed14" providerId="ADAL" clId="{3769DE8E-E01F-44A4-ABC2-CF52ED20181C}" dt="2024-09-10T00:13:49.067" v="88" actId="14100"/>
        <pc:sldMkLst>
          <pc:docMk/>
          <pc:sldMk cId="3013156805" sldId="312"/>
        </pc:sldMkLst>
        <pc:picChg chg="add del mod">
          <ac:chgData name="Ashley Chennault" userId="57248e43-7816-4fc8-b5c4-443da3f5ed14" providerId="ADAL" clId="{3769DE8E-E01F-44A4-ABC2-CF52ED20181C}" dt="2024-09-10T00:02:14.876" v="11" actId="478"/>
          <ac:picMkLst>
            <pc:docMk/>
            <pc:sldMk cId="3013156805" sldId="312"/>
            <ac:picMk id="4" creationId="{8A2FA48B-2E16-8AFB-8727-23A0BB5CE91E}"/>
          </ac:picMkLst>
        </pc:picChg>
        <pc:picChg chg="del">
          <ac:chgData name="Ashley Chennault" userId="57248e43-7816-4fc8-b5c4-443da3f5ed14" providerId="ADAL" clId="{3769DE8E-E01F-44A4-ABC2-CF52ED20181C}" dt="2024-09-10T00:01:58.956" v="5" actId="478"/>
          <ac:picMkLst>
            <pc:docMk/>
            <pc:sldMk cId="3013156805" sldId="312"/>
            <ac:picMk id="5" creationId="{4261CAF5-3C2A-F002-B2D8-ABDAA9162F07}"/>
          </ac:picMkLst>
        </pc:picChg>
        <pc:picChg chg="del mod">
          <ac:chgData name="Ashley Chennault" userId="57248e43-7816-4fc8-b5c4-443da3f5ed14" providerId="ADAL" clId="{3769DE8E-E01F-44A4-ABC2-CF52ED20181C}" dt="2024-09-10T00:03:33.131" v="18" actId="478"/>
          <ac:picMkLst>
            <pc:docMk/>
            <pc:sldMk cId="3013156805" sldId="312"/>
            <ac:picMk id="7" creationId="{3657C6D3-F515-4332-BCBC-DA0838D49D63}"/>
          </ac:picMkLst>
        </pc:picChg>
        <pc:picChg chg="add mod">
          <ac:chgData name="Ashley Chennault" userId="57248e43-7816-4fc8-b5c4-443da3f5ed14" providerId="ADAL" clId="{3769DE8E-E01F-44A4-ABC2-CF52ED20181C}" dt="2024-09-10T00:13:49.067" v="88" actId="14100"/>
          <ac:picMkLst>
            <pc:docMk/>
            <pc:sldMk cId="3013156805" sldId="312"/>
            <ac:picMk id="8" creationId="{B81477AC-F443-642A-4931-66F5976C984A}"/>
          </ac:picMkLst>
        </pc:picChg>
        <pc:picChg chg="add mod">
          <ac:chgData name="Ashley Chennault" userId="57248e43-7816-4fc8-b5c4-443da3f5ed14" providerId="ADAL" clId="{3769DE8E-E01F-44A4-ABC2-CF52ED20181C}" dt="2024-09-10T00:04:45.838" v="25" actId="14100"/>
          <ac:picMkLst>
            <pc:docMk/>
            <pc:sldMk cId="3013156805" sldId="312"/>
            <ac:picMk id="10" creationId="{06F5FDDF-9B86-237D-4B7A-E985D29C9F44}"/>
          </ac:picMkLst>
        </pc:picChg>
      </pc:sldChg>
      <pc:sldChg chg="addSp delSp modSp mod">
        <pc:chgData name="Ashley Chennault" userId="57248e43-7816-4fc8-b5c4-443da3f5ed14" providerId="ADAL" clId="{3769DE8E-E01F-44A4-ABC2-CF52ED20181C}" dt="2024-09-10T00:13:33.010" v="86" actId="1076"/>
        <pc:sldMkLst>
          <pc:docMk/>
          <pc:sldMk cId="811100172" sldId="338"/>
        </pc:sldMkLst>
        <pc:picChg chg="del">
          <ac:chgData name="Ashley Chennault" userId="57248e43-7816-4fc8-b5c4-443da3f5ed14" providerId="ADAL" clId="{3769DE8E-E01F-44A4-ABC2-CF52ED20181C}" dt="2024-09-10T00:05:01.894" v="28" actId="478"/>
          <ac:picMkLst>
            <pc:docMk/>
            <pc:sldMk cId="811100172" sldId="338"/>
            <ac:picMk id="3" creationId="{C0848F9F-A70A-B1F3-256A-9E79D3D131E0}"/>
          </ac:picMkLst>
        </pc:picChg>
        <pc:picChg chg="add mod">
          <ac:chgData name="Ashley Chennault" userId="57248e43-7816-4fc8-b5c4-443da3f5ed14" providerId="ADAL" clId="{3769DE8E-E01F-44A4-ABC2-CF52ED20181C}" dt="2024-09-10T00:13:33.010" v="86" actId="1076"/>
          <ac:picMkLst>
            <pc:docMk/>
            <pc:sldMk cId="811100172" sldId="338"/>
            <ac:picMk id="4" creationId="{CEB0606F-7355-330D-8D53-0AE81A2EF39C}"/>
          </ac:picMkLst>
        </pc:picChg>
        <pc:picChg chg="del">
          <ac:chgData name="Ashley Chennault" userId="57248e43-7816-4fc8-b5c4-443da3f5ed14" providerId="ADAL" clId="{3769DE8E-E01F-44A4-ABC2-CF52ED20181C}" dt="2024-09-10T00:06:10.368" v="35" actId="478"/>
          <ac:picMkLst>
            <pc:docMk/>
            <pc:sldMk cId="811100172" sldId="338"/>
            <ac:picMk id="6" creationId="{F343FB0D-35AD-AD60-AAD8-C774318A6276}"/>
          </ac:picMkLst>
        </pc:picChg>
        <pc:picChg chg="add mod">
          <ac:chgData name="Ashley Chennault" userId="57248e43-7816-4fc8-b5c4-443da3f5ed14" providerId="ADAL" clId="{3769DE8E-E01F-44A4-ABC2-CF52ED20181C}" dt="2024-09-10T00:06:50.819" v="41" actId="14100"/>
          <ac:picMkLst>
            <pc:docMk/>
            <pc:sldMk cId="811100172" sldId="338"/>
            <ac:picMk id="7" creationId="{3B207160-A065-46D2-6744-940831823D14}"/>
          </ac:picMkLst>
        </pc:picChg>
      </pc:sldChg>
      <pc:sldChg chg="addSp delSp modSp mod">
        <pc:chgData name="Ashley Chennault" userId="57248e43-7816-4fc8-b5c4-443da3f5ed14" providerId="ADAL" clId="{3769DE8E-E01F-44A4-ABC2-CF52ED20181C}" dt="2024-09-10T00:13:25.565" v="85" actId="1076"/>
        <pc:sldMkLst>
          <pc:docMk/>
          <pc:sldMk cId="1161588200" sldId="339"/>
        </pc:sldMkLst>
        <pc:picChg chg="del">
          <ac:chgData name="Ashley Chennault" userId="57248e43-7816-4fc8-b5c4-443da3f5ed14" providerId="ADAL" clId="{3769DE8E-E01F-44A4-ABC2-CF52ED20181C}" dt="2024-09-10T00:07:40.166" v="42" actId="478"/>
          <ac:picMkLst>
            <pc:docMk/>
            <pc:sldMk cId="1161588200" sldId="339"/>
            <ac:picMk id="3" creationId="{9C93D640-1181-5C21-96E2-70F224717265}"/>
          </ac:picMkLst>
        </pc:picChg>
        <pc:picChg chg="add mod">
          <ac:chgData name="Ashley Chennault" userId="57248e43-7816-4fc8-b5c4-443da3f5ed14" providerId="ADAL" clId="{3769DE8E-E01F-44A4-ABC2-CF52ED20181C}" dt="2024-09-10T00:13:25.565" v="85" actId="1076"/>
          <ac:picMkLst>
            <pc:docMk/>
            <pc:sldMk cId="1161588200" sldId="339"/>
            <ac:picMk id="4" creationId="{274CA73F-F7E1-B03F-D8FF-357CFF4F466D}"/>
          </ac:picMkLst>
        </pc:picChg>
        <pc:picChg chg="del">
          <ac:chgData name="Ashley Chennault" userId="57248e43-7816-4fc8-b5c4-443da3f5ed14" providerId="ADAL" clId="{3769DE8E-E01F-44A4-ABC2-CF52ED20181C}" dt="2024-09-10T00:08:29.033" v="49" actId="478"/>
          <ac:picMkLst>
            <pc:docMk/>
            <pc:sldMk cId="1161588200" sldId="339"/>
            <ac:picMk id="6" creationId="{A4D1019E-8273-310A-EA92-A6318829DC62}"/>
          </ac:picMkLst>
        </pc:picChg>
        <pc:picChg chg="add mod">
          <ac:chgData name="Ashley Chennault" userId="57248e43-7816-4fc8-b5c4-443da3f5ed14" providerId="ADAL" clId="{3769DE8E-E01F-44A4-ABC2-CF52ED20181C}" dt="2024-09-10T00:09:15.685" v="55" actId="14100"/>
          <ac:picMkLst>
            <pc:docMk/>
            <pc:sldMk cId="1161588200" sldId="339"/>
            <ac:picMk id="7" creationId="{44173C95-EB63-46DB-CB4C-4B9FFFDC0647}"/>
          </ac:picMkLst>
        </pc:picChg>
      </pc:sldChg>
      <pc:sldChg chg="addSp delSp modSp mod">
        <pc:chgData name="Ashley Chennault" userId="57248e43-7816-4fc8-b5c4-443da3f5ed14" providerId="ADAL" clId="{3769DE8E-E01F-44A4-ABC2-CF52ED20181C}" dt="2024-09-10T00:10:59.211" v="69" actId="14100"/>
        <pc:sldMkLst>
          <pc:docMk/>
          <pc:sldMk cId="1739965045" sldId="340"/>
        </pc:sldMkLst>
        <pc:picChg chg="del">
          <ac:chgData name="Ashley Chennault" userId="57248e43-7816-4fc8-b5c4-443da3f5ed14" providerId="ADAL" clId="{3769DE8E-E01F-44A4-ABC2-CF52ED20181C}" dt="2024-09-10T00:09:21.237" v="56" actId="478"/>
          <ac:picMkLst>
            <pc:docMk/>
            <pc:sldMk cId="1739965045" sldId="340"/>
            <ac:picMk id="3" creationId="{78AD0976-7ADF-7016-2475-D5AD92691B07}"/>
          </ac:picMkLst>
        </pc:picChg>
        <pc:picChg chg="add mod">
          <ac:chgData name="Ashley Chennault" userId="57248e43-7816-4fc8-b5c4-443da3f5ed14" providerId="ADAL" clId="{3769DE8E-E01F-44A4-ABC2-CF52ED20181C}" dt="2024-09-10T00:10:00.538" v="62" actId="14100"/>
          <ac:picMkLst>
            <pc:docMk/>
            <pc:sldMk cId="1739965045" sldId="340"/>
            <ac:picMk id="4" creationId="{1BC928F5-5F2B-DEAE-6788-211D06C29D95}"/>
          </ac:picMkLst>
        </pc:picChg>
        <pc:picChg chg="del">
          <ac:chgData name="Ashley Chennault" userId="57248e43-7816-4fc8-b5c4-443da3f5ed14" providerId="ADAL" clId="{3769DE8E-E01F-44A4-ABC2-CF52ED20181C}" dt="2024-09-10T00:10:04.261" v="63" actId="478"/>
          <ac:picMkLst>
            <pc:docMk/>
            <pc:sldMk cId="1739965045" sldId="340"/>
            <ac:picMk id="6" creationId="{7AA51E77-61CB-0D68-7B64-A54093569AE6}"/>
          </ac:picMkLst>
        </pc:picChg>
        <pc:picChg chg="add mod">
          <ac:chgData name="Ashley Chennault" userId="57248e43-7816-4fc8-b5c4-443da3f5ed14" providerId="ADAL" clId="{3769DE8E-E01F-44A4-ABC2-CF52ED20181C}" dt="2024-09-10T00:10:59.211" v="69" actId="14100"/>
          <ac:picMkLst>
            <pc:docMk/>
            <pc:sldMk cId="1739965045" sldId="340"/>
            <ac:picMk id="7" creationId="{8244021F-F278-9873-22CC-638F178A73A8}"/>
          </ac:picMkLst>
        </pc:picChg>
      </pc:sldChg>
      <pc:sldChg chg="addSp delSp modSp mod">
        <pc:chgData name="Ashley Chennault" userId="57248e43-7816-4fc8-b5c4-443da3f5ed14" providerId="ADAL" clId="{3769DE8E-E01F-44A4-ABC2-CF52ED20181C}" dt="2024-09-10T00:13:14.042" v="84" actId="1076"/>
        <pc:sldMkLst>
          <pc:docMk/>
          <pc:sldMk cId="863930258" sldId="341"/>
        </pc:sldMkLst>
        <pc:picChg chg="del">
          <ac:chgData name="Ashley Chennault" userId="57248e43-7816-4fc8-b5c4-443da3f5ed14" providerId="ADAL" clId="{3769DE8E-E01F-44A4-ABC2-CF52ED20181C}" dt="2024-09-10T00:11:07.906" v="70" actId="478"/>
          <ac:picMkLst>
            <pc:docMk/>
            <pc:sldMk cId="863930258" sldId="341"/>
            <ac:picMk id="3" creationId="{E2C7DD02-4954-6367-4A7E-91D3FF47D7F8}"/>
          </ac:picMkLst>
        </pc:picChg>
        <pc:picChg chg="add mod">
          <ac:chgData name="Ashley Chennault" userId="57248e43-7816-4fc8-b5c4-443da3f5ed14" providerId="ADAL" clId="{3769DE8E-E01F-44A4-ABC2-CF52ED20181C}" dt="2024-09-10T00:13:14.042" v="84" actId="1076"/>
          <ac:picMkLst>
            <pc:docMk/>
            <pc:sldMk cId="863930258" sldId="341"/>
            <ac:picMk id="4" creationId="{6AE346EF-9DBC-5576-EF79-97782CC34032}"/>
          </ac:picMkLst>
        </pc:picChg>
        <pc:picChg chg="del">
          <ac:chgData name="Ashley Chennault" userId="57248e43-7816-4fc8-b5c4-443da3f5ed14" providerId="ADAL" clId="{3769DE8E-E01F-44A4-ABC2-CF52ED20181C}" dt="2024-09-10T00:12:06.153" v="77" actId="478"/>
          <ac:picMkLst>
            <pc:docMk/>
            <pc:sldMk cId="863930258" sldId="341"/>
            <ac:picMk id="6" creationId="{DC40AACB-E187-D5C1-86B0-FD714C9E53A0}"/>
          </ac:picMkLst>
        </pc:picChg>
        <pc:picChg chg="add mod">
          <ac:chgData name="Ashley Chennault" userId="57248e43-7816-4fc8-b5c4-443da3f5ed14" providerId="ADAL" clId="{3769DE8E-E01F-44A4-ABC2-CF52ED20181C}" dt="2024-09-10T00:13:03.786" v="83" actId="14100"/>
          <ac:picMkLst>
            <pc:docMk/>
            <pc:sldMk cId="863930258" sldId="341"/>
            <ac:picMk id="7" creationId="{895316CF-628C-0F24-7E19-F279093A92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300" dirty="0"/>
              <a:t>Bigger!</a:t>
            </a:r>
            <a:br>
              <a:rPr lang="en-US" dirty="0"/>
            </a:br>
            <a:r>
              <a:rPr lang="en-US" sz="3600" dirty="0"/>
              <a:t>by www.maine.gov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Unit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FE24A-D614-D0C8-F8FB-2626F4F71703}"/>
              </a:ext>
            </a:extLst>
          </p:cNvPr>
          <p:cNvSpPr txBox="1"/>
          <p:nvPr/>
        </p:nvSpPr>
        <p:spPr>
          <a:xfrm>
            <a:off x="718457" y="495082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12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3412C-35B1-BBA6-A4F4-F22E8345A84A}"/>
              </a:ext>
            </a:extLst>
          </p:cNvPr>
          <p:cNvSpPr txBox="1"/>
          <p:nvPr/>
        </p:nvSpPr>
        <p:spPr>
          <a:xfrm>
            <a:off x="617538" y="5408023"/>
            <a:ext cx="767125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r>
              <a:rPr lang="en-US" sz="1200" b="1" dirty="0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https://www.maine.gov/doe/sites/maine.gov.doe/files/bulk/prek4me/Unit6/week3/3B_%20Bigger!%20(1).pdf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5E9F0-0BC4-0960-E8C7-A62E3E6A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49" y="410316"/>
            <a:ext cx="3968954" cy="499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477AC-F443-642A-4931-66F5976C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13" y="0"/>
            <a:ext cx="4833257" cy="5982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5FDDF-9B86-237D-4B7A-E985D29C9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131" y="199471"/>
            <a:ext cx="4833257" cy="56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B0606F-7355-330D-8D53-0AE81A2EF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5" y="189589"/>
            <a:ext cx="4924697" cy="5784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07160-A065-46D2-6744-940831823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29" y="189590"/>
            <a:ext cx="4924697" cy="57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CA73F-F7E1-B03F-D8FF-357CFF4F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1" y="0"/>
            <a:ext cx="5130559" cy="5925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173C95-EB63-46DB-CB4C-4B9FFFDC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1" y="91440"/>
            <a:ext cx="5029200" cy="583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928F5-5F2B-DEAE-6788-211D06C29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17567"/>
            <a:ext cx="5164183" cy="5840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4021F-F278-9873-22CC-638F178A7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812" y="117567"/>
            <a:ext cx="5164182" cy="58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E346EF-9DBC-5576-EF79-97782CC3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" y="104503"/>
            <a:ext cx="5116286" cy="5934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5316CF-628C-0F24-7E19-F279093A9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104503"/>
            <a:ext cx="4976949" cy="57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B38376-6540-4EAD-B348-E02F93DCB9FE}">
  <ds:schemaRefs>
    <ds:schemaRef ds:uri="http://purl.org/dc/dcmitype/"/>
    <ds:schemaRef ds:uri="dd6cd1fb-a1bc-4ad9-8dc3-425eb831b5bd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0d791c9e-5015-40b2-aa08-5a5adf23dcb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45</Words>
  <Application>Microsoft Office PowerPoint</Application>
  <PresentationFormat>Widescreen</PresentationFormat>
  <Paragraphs>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Bigger! by www.maine.gov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12</cp:revision>
  <dcterms:created xsi:type="dcterms:W3CDTF">2020-12-28T15:17:46Z</dcterms:created>
  <dcterms:modified xsi:type="dcterms:W3CDTF">2024-09-10T00:13:52Z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