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5CB81-BE0F-76C7-45C4-3C2FF24A109A}" v="60" dt="2023-06-29T19:16:15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D4F5CB81-BE0F-76C7-45C4-3C2FF24A109A}"/>
    <pc:docChg chg="modSld">
      <pc:chgData name="Ashley Chennault" userId="S::achennault@mdek12.org::57248e43-7816-4fc8-b5c4-443da3f5ed14" providerId="AD" clId="Web-{D4F5CB81-BE0F-76C7-45C4-3C2FF24A109A}" dt="2023-06-29T19:16:15.919" v="40" actId="1076"/>
      <pc:docMkLst>
        <pc:docMk/>
      </pc:docMkLst>
      <pc:sldChg chg="addSp modSp">
        <pc:chgData name="Ashley Chennault" userId="S::achennault@mdek12.org::57248e43-7816-4fc8-b5c4-443da3f5ed14" providerId="AD" clId="Web-{D4F5CB81-BE0F-76C7-45C4-3C2FF24A109A}" dt="2023-06-29T19:16:15.919" v="40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D4F5CB81-BE0F-76C7-45C4-3C2FF24A109A}" dt="2023-06-29T19:14:23.555" v="30" actId="20577"/>
          <ac:spMkLst>
            <pc:docMk/>
            <pc:sldMk cId="438108371" sldId="288"/>
            <ac:spMk id="2" creationId="{2C8D8685-1AB5-C1FB-7B18-846627142947}"/>
          </ac:spMkLst>
        </pc:spChg>
        <pc:spChg chg="add mod">
          <ac:chgData name="Ashley Chennault" userId="S::achennault@mdek12.org::57248e43-7816-4fc8-b5c4-443da3f5ed14" providerId="AD" clId="Web-{D4F5CB81-BE0F-76C7-45C4-3C2FF24A109A}" dt="2023-06-29T19:16:15.919" v="40" actId="1076"/>
          <ac:spMkLst>
            <pc:docMk/>
            <pc:sldMk cId="438108371" sldId="288"/>
            <ac:spMk id="5" creationId="{1DD87EB7-EDA3-12DC-F880-D724F8E463EE}"/>
          </ac:spMkLst>
        </pc:spChg>
        <pc:picChg chg="mod">
          <ac:chgData name="Ashley Chennault" userId="S::achennault@mdek12.org::57248e43-7816-4fc8-b5c4-443da3f5ed14" providerId="AD" clId="Web-{D4F5CB81-BE0F-76C7-45C4-3C2FF24A109A}" dt="2023-06-29T19:14:34.509" v="32" actId="1076"/>
          <ac:picMkLst>
            <pc:docMk/>
            <pc:sldMk cId="438108371" sldId="288"/>
            <ac:picMk id="4" creationId="{12A37248-EBD7-5F60-09C4-36C97BFFA92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nmlMxtKdzw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Soup</a:t>
            </a:r>
            <a:br>
              <a:rPr lang="en-US" dirty="0"/>
            </a:br>
            <a:r>
              <a:rPr lang="en-US" sz="3600" dirty="0"/>
              <a:t>by Alma Fullerton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Unit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37248-EBD7-5F60-09C4-36C97BFF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547" y="2518801"/>
            <a:ext cx="3652141" cy="3170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8D8685-1AB5-C1FB-7B18-846627142947}"/>
              </a:ext>
            </a:extLst>
          </p:cNvPr>
          <p:cNvSpPr txBox="1"/>
          <p:nvPr/>
        </p:nvSpPr>
        <p:spPr>
          <a:xfrm>
            <a:off x="613893" y="542119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Fullerton, Alma.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Community Soup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Pajama Press, 2019.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​​​​​​​​​​​​​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87EB7-EDA3-12DC-F880-D724F8E463EE}"/>
              </a:ext>
            </a:extLst>
          </p:cNvPr>
          <p:cNvSpPr txBox="1"/>
          <p:nvPr/>
        </p:nvSpPr>
        <p:spPr>
          <a:xfrm>
            <a:off x="5325414" y="5682632"/>
            <a:ext cx="34515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https://youtu.be/CnmlMxtKdzw</a:t>
            </a:r>
            <a:endParaRPr lang="en-US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285BAE-47CC-D971-0851-7461E3E6B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56754"/>
            <a:ext cx="11808823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E0B15-EFEF-23CC-7770-E888F5C35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" y="169817"/>
            <a:ext cx="11808823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27A18-CC98-AD10-90E8-448A988BC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9" y="195944"/>
            <a:ext cx="11625942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9F9D8-510A-4041-69AC-2F04E11B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04503"/>
            <a:ext cx="11769634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F44B69-836B-F39A-AA3F-BE614224A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82881"/>
            <a:ext cx="11691257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8EEF6-4C13-AD1E-7877-13157C7E2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7" y="169818"/>
            <a:ext cx="11730446" cy="573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680A5-1683-E6AF-6A09-797D2EECD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971" y="92007"/>
            <a:ext cx="6662057" cy="58655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E10786-728F-6F6A-EC20-6E8CF8A97147}"/>
              </a:ext>
            </a:extLst>
          </p:cNvPr>
          <p:cNvSpPr/>
          <p:nvPr/>
        </p:nvSpPr>
        <p:spPr>
          <a:xfrm>
            <a:off x="11220994" y="261257"/>
            <a:ext cx="561703" cy="483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DA71E-9028-742E-0F63-E8744363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0" y="182880"/>
            <a:ext cx="11743509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F1092F-8A3F-D341-9683-C42B59C59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195943"/>
            <a:ext cx="11599818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35F08A-801A-BC84-D794-54947128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143691"/>
            <a:ext cx="11639006" cy="57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EBC3C-E3BE-F677-F135-7702BC84B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209006"/>
            <a:ext cx="11717383" cy="56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CD8CD9-240C-C7F0-4177-D6F7689B5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70" y="169818"/>
            <a:ext cx="11691256" cy="56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2A4F19-DEAD-2486-F728-E14752430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22069"/>
            <a:ext cx="11678193" cy="56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9E387-A272-C2B1-ED5B-4669F661B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43691"/>
            <a:ext cx="11756571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48E76-DEBE-DDFB-7E93-323D109C6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43691"/>
            <a:ext cx="11769634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9</Words>
  <Application>Microsoft Office PowerPoint</Application>
  <PresentationFormat>Widescreen</PresentationFormat>
  <Paragraphs>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Community Soup by Alma Fullerton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abchennault@gmail.com</cp:lastModifiedBy>
  <cp:revision>26</cp:revision>
  <dcterms:created xsi:type="dcterms:W3CDTF">2020-12-28T15:17:46Z</dcterms:created>
  <dcterms:modified xsi:type="dcterms:W3CDTF">2023-06-29T19:16:16Z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