
<file path=[Content_Types].xml><?xml version="1.0" encoding="utf-8"?>
<Types xmlns="http://schemas.openxmlformats.org/package/2006/content-types">
  <Default Extension="jpeg" ContentType="image/jpeg"/>
  <Default Extension="m4a" ContentType="audio/mp4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1"/>
  </p:notesMasterIdLst>
  <p:sldIdLst>
    <p:sldId id="288" r:id="rId5"/>
    <p:sldId id="312" r:id="rId6"/>
    <p:sldId id="338" r:id="rId7"/>
    <p:sldId id="339" r:id="rId8"/>
    <p:sldId id="340" r:id="rId9"/>
    <p:sldId id="341" r:id="rId10"/>
    <p:sldId id="343" r:id="rId11"/>
    <p:sldId id="344" r:id="rId12"/>
    <p:sldId id="345" r:id="rId13"/>
    <p:sldId id="346" r:id="rId14"/>
    <p:sldId id="347" r:id="rId15"/>
    <p:sldId id="348" r:id="rId16"/>
    <p:sldId id="350" r:id="rId17"/>
    <p:sldId id="349" r:id="rId18"/>
    <p:sldId id="351" r:id="rId19"/>
    <p:sldId id="352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83D9"/>
    <a:srgbClr val="666090"/>
    <a:srgbClr val="AA0E2A"/>
    <a:srgbClr val="FA8C06"/>
    <a:srgbClr val="EF3A5B"/>
    <a:srgbClr val="CF0A2C"/>
    <a:srgbClr val="FAD663"/>
    <a:srgbClr val="5FAADE"/>
    <a:srgbClr val="A74A7A"/>
    <a:srgbClr val="1F66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62B81B2-F2CB-4DAF-A5F6-F5ADF69CE806}" v="168" dt="2023-11-20T16:54:58.09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817" autoAdjust="0"/>
    <p:restoredTop sz="77024" autoAdjust="0"/>
  </p:normalViewPr>
  <p:slideViewPr>
    <p:cSldViewPr snapToGrid="0" snapToObjects="1">
      <p:cViewPr varScale="1">
        <p:scale>
          <a:sx n="74" d="100"/>
          <a:sy n="74" d="100"/>
        </p:scale>
        <p:origin x="402" y="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lianna Lieb" userId="800e4823-c949-442b-ad4c-c375d29de82f" providerId="ADAL" clId="{862B81B2-F2CB-4DAF-A5F6-F5ADF69CE806}"/>
    <pc:docChg chg="undo redo custSel modSld">
      <pc:chgData name="Julianna Lieb" userId="800e4823-c949-442b-ad4c-c375d29de82f" providerId="ADAL" clId="{862B81B2-F2CB-4DAF-A5F6-F5ADF69CE806}" dt="2023-11-20T16:54:58.093" v="255"/>
      <pc:docMkLst>
        <pc:docMk/>
      </pc:docMkLst>
      <pc:sldChg chg="modSp mod">
        <pc:chgData name="Julianna Lieb" userId="800e4823-c949-442b-ad4c-c375d29de82f" providerId="ADAL" clId="{862B81B2-F2CB-4DAF-A5F6-F5ADF69CE806}" dt="2023-11-20T16:30:49.292" v="183" actId="1076"/>
        <pc:sldMkLst>
          <pc:docMk/>
          <pc:sldMk cId="438108371" sldId="288"/>
        </pc:sldMkLst>
        <pc:picChg chg="mod">
          <ac:chgData name="Julianna Lieb" userId="800e4823-c949-442b-ad4c-c375d29de82f" providerId="ADAL" clId="{862B81B2-F2CB-4DAF-A5F6-F5ADF69CE806}" dt="2023-11-20T16:30:49.292" v="183" actId="1076"/>
          <ac:picMkLst>
            <pc:docMk/>
            <pc:sldMk cId="438108371" sldId="288"/>
            <ac:picMk id="6" creationId="{7F76F88D-21B3-F92D-669B-43CCA4C1942E}"/>
          </ac:picMkLst>
        </pc:picChg>
      </pc:sldChg>
      <pc:sldChg chg="addSp modSp mod modAnim">
        <pc:chgData name="Julianna Lieb" userId="800e4823-c949-442b-ad4c-c375d29de82f" providerId="ADAL" clId="{862B81B2-F2CB-4DAF-A5F6-F5ADF69CE806}" dt="2023-11-20T16:43:36.270" v="227"/>
        <pc:sldMkLst>
          <pc:docMk/>
          <pc:sldMk cId="3013156805" sldId="312"/>
        </pc:sldMkLst>
        <pc:spChg chg="add mod">
          <ac:chgData name="Julianna Lieb" userId="800e4823-c949-442b-ad4c-c375d29de82f" providerId="ADAL" clId="{862B81B2-F2CB-4DAF-A5F6-F5ADF69CE806}" dt="2023-10-23T19:17:59.850" v="98" actId="1076"/>
          <ac:spMkLst>
            <pc:docMk/>
            <pc:sldMk cId="3013156805" sldId="312"/>
            <ac:spMk id="2" creationId="{F5A3991A-EE92-C47A-0A94-78C88BD859E0}"/>
          </ac:spMkLst>
        </pc:spChg>
        <pc:picChg chg="mod">
          <ac:chgData name="Julianna Lieb" userId="800e4823-c949-442b-ad4c-c375d29de82f" providerId="ADAL" clId="{862B81B2-F2CB-4DAF-A5F6-F5ADF69CE806}" dt="2023-11-20T16:31:24.254" v="185" actId="1076"/>
          <ac:picMkLst>
            <pc:docMk/>
            <pc:sldMk cId="3013156805" sldId="312"/>
            <ac:picMk id="6" creationId="{7D5459D5-6630-DBC1-0EF8-9B12F14C72DC}"/>
          </ac:picMkLst>
        </pc:picChg>
      </pc:sldChg>
      <pc:sldChg chg="addSp delSp modSp mod modAnim">
        <pc:chgData name="Julianna Lieb" userId="800e4823-c949-442b-ad4c-c375d29de82f" providerId="ADAL" clId="{862B81B2-F2CB-4DAF-A5F6-F5ADF69CE806}" dt="2023-11-20T16:44:02.459" v="230"/>
        <pc:sldMkLst>
          <pc:docMk/>
          <pc:sldMk cId="811100172" sldId="338"/>
        </pc:sldMkLst>
        <pc:spChg chg="add mod">
          <ac:chgData name="Julianna Lieb" userId="800e4823-c949-442b-ad4c-c375d29de82f" providerId="ADAL" clId="{862B81B2-F2CB-4DAF-A5F6-F5ADF69CE806}" dt="2023-10-23T19:18:48.594" v="104" actId="1076"/>
          <ac:spMkLst>
            <pc:docMk/>
            <pc:sldMk cId="811100172" sldId="338"/>
            <ac:spMk id="6" creationId="{079D98B9-8FA6-135A-5DD6-990E8369D40D}"/>
          </ac:spMkLst>
        </pc:spChg>
        <pc:picChg chg="mod">
          <ac:chgData name="Julianna Lieb" userId="800e4823-c949-442b-ad4c-c375d29de82f" providerId="ADAL" clId="{862B81B2-F2CB-4DAF-A5F6-F5ADF69CE806}" dt="2023-11-20T16:32:24.609" v="187" actId="1076"/>
          <ac:picMkLst>
            <pc:docMk/>
            <pc:sldMk cId="811100172" sldId="338"/>
            <ac:picMk id="3" creationId="{3BFC5E03-C623-5FC7-DED4-49E296E8FA39}"/>
          </ac:picMkLst>
        </pc:picChg>
        <pc:picChg chg="add del mod">
          <ac:chgData name="Julianna Lieb" userId="800e4823-c949-442b-ad4c-c375d29de82f" providerId="ADAL" clId="{862B81B2-F2CB-4DAF-A5F6-F5ADF69CE806}" dt="2023-10-23T19:18:19.556" v="100"/>
          <ac:picMkLst>
            <pc:docMk/>
            <pc:sldMk cId="811100172" sldId="338"/>
            <ac:picMk id="3" creationId="{FEFF0548-008D-95FA-0751-E20987A6F6B0}"/>
          </ac:picMkLst>
        </pc:picChg>
        <pc:picChg chg="add del mod">
          <ac:chgData name="Julianna Lieb" userId="800e4823-c949-442b-ad4c-c375d29de82f" providerId="ADAL" clId="{862B81B2-F2CB-4DAF-A5F6-F5ADF69CE806}" dt="2023-10-23T19:18:23.995" v="102"/>
          <ac:picMkLst>
            <pc:docMk/>
            <pc:sldMk cId="811100172" sldId="338"/>
            <ac:picMk id="5" creationId="{B42945C2-5529-3B97-1DE7-8D336430A8BB}"/>
          </ac:picMkLst>
        </pc:picChg>
      </pc:sldChg>
      <pc:sldChg chg="addSp modSp mod modAnim">
        <pc:chgData name="Julianna Lieb" userId="800e4823-c949-442b-ad4c-c375d29de82f" providerId="ADAL" clId="{862B81B2-F2CB-4DAF-A5F6-F5ADF69CE806}" dt="2023-11-20T16:44:39.139" v="233"/>
        <pc:sldMkLst>
          <pc:docMk/>
          <pc:sldMk cId="1161588200" sldId="339"/>
        </pc:sldMkLst>
        <pc:spChg chg="add mod">
          <ac:chgData name="Julianna Lieb" userId="800e4823-c949-442b-ad4c-c375d29de82f" providerId="ADAL" clId="{862B81B2-F2CB-4DAF-A5F6-F5ADF69CE806}" dt="2023-10-23T19:19:01.645" v="106" actId="1076"/>
          <ac:spMkLst>
            <pc:docMk/>
            <pc:sldMk cId="1161588200" sldId="339"/>
            <ac:spMk id="5" creationId="{950A781B-2FAC-6085-7AFE-54B149A9FC7A}"/>
          </ac:spMkLst>
        </pc:spChg>
        <pc:picChg chg="mod">
          <ac:chgData name="Julianna Lieb" userId="800e4823-c949-442b-ad4c-c375d29de82f" providerId="ADAL" clId="{862B81B2-F2CB-4DAF-A5F6-F5ADF69CE806}" dt="2023-11-20T16:44:33.572" v="232" actId="1076"/>
          <ac:picMkLst>
            <pc:docMk/>
            <pc:sldMk cId="1161588200" sldId="339"/>
            <ac:picMk id="10" creationId="{2691D043-9DE9-CFD4-1EE4-137FC20EB407}"/>
          </ac:picMkLst>
        </pc:picChg>
      </pc:sldChg>
      <pc:sldChg chg="addSp modSp mod modAnim">
        <pc:chgData name="Julianna Lieb" userId="800e4823-c949-442b-ad4c-c375d29de82f" providerId="ADAL" clId="{862B81B2-F2CB-4DAF-A5F6-F5ADF69CE806}" dt="2023-11-20T16:45:36.690" v="235"/>
        <pc:sldMkLst>
          <pc:docMk/>
          <pc:sldMk cId="1739965045" sldId="340"/>
        </pc:sldMkLst>
        <pc:spChg chg="add mod">
          <ac:chgData name="Julianna Lieb" userId="800e4823-c949-442b-ad4c-c375d29de82f" providerId="ADAL" clId="{862B81B2-F2CB-4DAF-A5F6-F5ADF69CE806}" dt="2023-10-23T19:34:31.196" v="180" actId="1076"/>
          <ac:spMkLst>
            <pc:docMk/>
            <pc:sldMk cId="1739965045" sldId="340"/>
            <ac:spMk id="2" creationId="{083A7ADA-77B7-F6D4-7E35-69529AB2CF34}"/>
          </ac:spMkLst>
        </pc:spChg>
        <pc:picChg chg="mod">
          <ac:chgData name="Julianna Lieb" userId="800e4823-c949-442b-ad4c-c375d29de82f" providerId="ADAL" clId="{862B81B2-F2CB-4DAF-A5F6-F5ADF69CE806}" dt="2023-11-20T16:33:40.844" v="191" actId="1076"/>
          <ac:picMkLst>
            <pc:docMk/>
            <pc:sldMk cId="1739965045" sldId="340"/>
            <ac:picMk id="5" creationId="{DE1CEA20-6B26-6ED9-F4E2-06962C0B551D}"/>
          </ac:picMkLst>
        </pc:picChg>
      </pc:sldChg>
      <pc:sldChg chg="modSp mod modAnim">
        <pc:chgData name="Julianna Lieb" userId="800e4823-c949-442b-ad4c-c375d29de82f" providerId="ADAL" clId="{862B81B2-F2CB-4DAF-A5F6-F5ADF69CE806}" dt="2023-11-20T16:46:02.875" v="236"/>
        <pc:sldMkLst>
          <pc:docMk/>
          <pc:sldMk cId="863930258" sldId="341"/>
        </pc:sldMkLst>
        <pc:picChg chg="mod">
          <ac:chgData name="Julianna Lieb" userId="800e4823-c949-442b-ad4c-c375d29de82f" providerId="ADAL" clId="{862B81B2-F2CB-4DAF-A5F6-F5ADF69CE806}" dt="2023-11-20T16:34:22.592" v="193" actId="1076"/>
          <ac:picMkLst>
            <pc:docMk/>
            <pc:sldMk cId="863930258" sldId="341"/>
            <ac:picMk id="2" creationId="{018BA7EF-8FE6-7781-002A-18584512AA85}"/>
          </ac:picMkLst>
        </pc:picChg>
      </pc:sldChg>
      <pc:sldChg chg="addSp modSp mod modAnim">
        <pc:chgData name="Julianna Lieb" userId="800e4823-c949-442b-ad4c-c375d29de82f" providerId="ADAL" clId="{862B81B2-F2CB-4DAF-A5F6-F5ADF69CE806}" dt="2023-11-20T16:46:16.486" v="238"/>
        <pc:sldMkLst>
          <pc:docMk/>
          <pc:sldMk cId="567902445" sldId="343"/>
        </pc:sldMkLst>
        <pc:spChg chg="add mod">
          <ac:chgData name="Julianna Lieb" userId="800e4823-c949-442b-ad4c-c375d29de82f" providerId="ADAL" clId="{862B81B2-F2CB-4DAF-A5F6-F5ADF69CE806}" dt="2023-11-20T16:35:04.590" v="198" actId="1076"/>
          <ac:spMkLst>
            <pc:docMk/>
            <pc:sldMk cId="567902445" sldId="343"/>
            <ac:spMk id="3" creationId="{F9857F12-200D-0EDC-F589-C924349D9A15}"/>
          </ac:spMkLst>
        </pc:spChg>
        <pc:picChg chg="mod">
          <ac:chgData name="Julianna Lieb" userId="800e4823-c949-442b-ad4c-c375d29de82f" providerId="ADAL" clId="{862B81B2-F2CB-4DAF-A5F6-F5ADF69CE806}" dt="2023-11-20T16:34:57.926" v="196" actId="1076"/>
          <ac:picMkLst>
            <pc:docMk/>
            <pc:sldMk cId="567902445" sldId="343"/>
            <ac:picMk id="2" creationId="{4669DD3F-5F65-5150-1824-E69CAABC20BA}"/>
          </ac:picMkLst>
        </pc:picChg>
        <pc:picChg chg="mod">
          <ac:chgData name="Julianna Lieb" userId="800e4823-c949-442b-ad4c-c375d29de82f" providerId="ADAL" clId="{862B81B2-F2CB-4DAF-A5F6-F5ADF69CE806}" dt="2023-11-20T16:34:53.434" v="195" actId="1076"/>
          <ac:picMkLst>
            <pc:docMk/>
            <pc:sldMk cId="567902445" sldId="343"/>
            <ac:picMk id="5" creationId="{4DFEBDBF-7CD5-CF50-1F0B-A2F914414290}"/>
          </ac:picMkLst>
        </pc:picChg>
      </pc:sldChg>
      <pc:sldChg chg="addSp modSp mod modAnim">
        <pc:chgData name="Julianna Lieb" userId="800e4823-c949-442b-ad4c-c375d29de82f" providerId="ADAL" clId="{862B81B2-F2CB-4DAF-A5F6-F5ADF69CE806}" dt="2023-11-20T16:46:52.401" v="239"/>
        <pc:sldMkLst>
          <pc:docMk/>
          <pc:sldMk cId="1588540331" sldId="344"/>
        </pc:sldMkLst>
        <pc:spChg chg="add mod">
          <ac:chgData name="Julianna Lieb" userId="800e4823-c949-442b-ad4c-c375d29de82f" providerId="ADAL" clId="{862B81B2-F2CB-4DAF-A5F6-F5ADF69CE806}" dt="2023-10-23T19:02:18.941" v="18" actId="208"/>
          <ac:spMkLst>
            <pc:docMk/>
            <pc:sldMk cId="1588540331" sldId="344"/>
            <ac:spMk id="3" creationId="{F4878A8C-83D9-789D-50AC-1B63EA929CCA}"/>
          </ac:spMkLst>
        </pc:spChg>
        <pc:spChg chg="add mod">
          <ac:chgData name="Julianna Lieb" userId="800e4823-c949-442b-ad4c-c375d29de82f" providerId="ADAL" clId="{862B81B2-F2CB-4DAF-A5F6-F5ADF69CE806}" dt="2023-10-23T19:14:54.515" v="81" actId="1076"/>
          <ac:spMkLst>
            <pc:docMk/>
            <pc:sldMk cId="1588540331" sldId="344"/>
            <ac:spMk id="7" creationId="{4E5B5B7F-DF8F-93A6-78E9-6E43A6E630A4}"/>
          </ac:spMkLst>
        </pc:spChg>
        <pc:spChg chg="add mod">
          <ac:chgData name="Julianna Lieb" userId="800e4823-c949-442b-ad4c-c375d29de82f" providerId="ADAL" clId="{862B81B2-F2CB-4DAF-A5F6-F5ADF69CE806}" dt="2023-10-23T19:33:08.354" v="165" actId="1076"/>
          <ac:spMkLst>
            <pc:docMk/>
            <pc:sldMk cId="1588540331" sldId="344"/>
            <ac:spMk id="8" creationId="{95D6D429-7325-1131-8231-E249E93EEB8C}"/>
          </ac:spMkLst>
        </pc:spChg>
        <pc:picChg chg="mod">
          <ac:chgData name="Julianna Lieb" userId="800e4823-c949-442b-ad4c-c375d29de82f" providerId="ADAL" clId="{862B81B2-F2CB-4DAF-A5F6-F5ADF69CE806}" dt="2023-10-23T19:01:58.966" v="13" actId="1076"/>
          <ac:picMkLst>
            <pc:docMk/>
            <pc:sldMk cId="1588540331" sldId="344"/>
            <ac:picMk id="4" creationId="{493788C4-971B-44C7-9F42-28E9D45234FC}"/>
          </ac:picMkLst>
        </pc:picChg>
        <pc:picChg chg="mod">
          <ac:chgData name="Julianna Lieb" userId="800e4823-c949-442b-ad4c-c375d29de82f" providerId="ADAL" clId="{862B81B2-F2CB-4DAF-A5F6-F5ADF69CE806}" dt="2023-11-20T16:35:35.884" v="201" actId="1076"/>
          <ac:picMkLst>
            <pc:docMk/>
            <pc:sldMk cId="1588540331" sldId="344"/>
            <ac:picMk id="5" creationId="{603BDDEF-4315-711B-7814-FEE672A3CF8D}"/>
          </ac:picMkLst>
        </pc:picChg>
        <pc:picChg chg="add mod">
          <ac:chgData name="Julianna Lieb" userId="800e4823-c949-442b-ad4c-c375d29de82f" providerId="ADAL" clId="{862B81B2-F2CB-4DAF-A5F6-F5ADF69CE806}" dt="2023-10-23T19:14:57.248" v="82" actId="1076"/>
          <ac:picMkLst>
            <pc:docMk/>
            <pc:sldMk cId="1588540331" sldId="344"/>
            <ac:picMk id="6" creationId="{3DAF5395-9A31-98CD-6F5B-680AE9E241C7}"/>
          </ac:picMkLst>
        </pc:picChg>
      </pc:sldChg>
      <pc:sldChg chg="addSp modSp mod modAnim">
        <pc:chgData name="Julianna Lieb" userId="800e4823-c949-442b-ad4c-c375d29de82f" providerId="ADAL" clId="{862B81B2-F2CB-4DAF-A5F6-F5ADF69CE806}" dt="2023-11-20T16:47:23.794" v="240"/>
        <pc:sldMkLst>
          <pc:docMk/>
          <pc:sldMk cId="3087690982" sldId="345"/>
        </pc:sldMkLst>
        <pc:spChg chg="add mod">
          <ac:chgData name="Julianna Lieb" userId="800e4823-c949-442b-ad4c-c375d29de82f" providerId="ADAL" clId="{862B81B2-F2CB-4DAF-A5F6-F5ADF69CE806}" dt="2023-10-23T19:33:17.447" v="167" actId="1076"/>
          <ac:spMkLst>
            <pc:docMk/>
            <pc:sldMk cId="3087690982" sldId="345"/>
            <ac:spMk id="2" creationId="{87768A2B-AB72-2BF3-3437-DEBE1EFF8CFA}"/>
          </ac:spMkLst>
        </pc:spChg>
        <pc:picChg chg="mod">
          <ac:chgData name="Julianna Lieb" userId="800e4823-c949-442b-ad4c-c375d29de82f" providerId="ADAL" clId="{862B81B2-F2CB-4DAF-A5F6-F5ADF69CE806}" dt="2023-11-20T16:36:26.167" v="204" actId="1076"/>
          <ac:picMkLst>
            <pc:docMk/>
            <pc:sldMk cId="3087690982" sldId="345"/>
            <ac:picMk id="3" creationId="{80BC141A-B10E-45CD-4D7D-9DA9ADDA3AF9}"/>
          </ac:picMkLst>
        </pc:picChg>
      </pc:sldChg>
      <pc:sldChg chg="addSp modSp mod modAnim">
        <pc:chgData name="Julianna Lieb" userId="800e4823-c949-442b-ad4c-c375d29de82f" providerId="ADAL" clId="{862B81B2-F2CB-4DAF-A5F6-F5ADF69CE806}" dt="2023-11-20T16:47:53.811" v="242"/>
        <pc:sldMkLst>
          <pc:docMk/>
          <pc:sldMk cId="702967538" sldId="346"/>
        </pc:sldMkLst>
        <pc:spChg chg="add mod">
          <ac:chgData name="Julianna Lieb" userId="800e4823-c949-442b-ad4c-c375d29de82f" providerId="ADAL" clId="{862B81B2-F2CB-4DAF-A5F6-F5ADF69CE806}" dt="2023-10-23T19:33:23.868" v="169" actId="1076"/>
          <ac:spMkLst>
            <pc:docMk/>
            <pc:sldMk cId="702967538" sldId="346"/>
            <ac:spMk id="3" creationId="{976295F3-A4E5-0E49-2ED1-A170282576EB}"/>
          </ac:spMkLst>
        </pc:spChg>
        <pc:picChg chg="mod">
          <ac:chgData name="Julianna Lieb" userId="800e4823-c949-442b-ad4c-c375d29de82f" providerId="ADAL" clId="{862B81B2-F2CB-4DAF-A5F6-F5ADF69CE806}" dt="2023-11-20T16:37:15.505" v="206" actId="1076"/>
          <ac:picMkLst>
            <pc:docMk/>
            <pc:sldMk cId="702967538" sldId="346"/>
            <ac:picMk id="5" creationId="{A19C0C00-8597-51C4-B601-C3D12DFF05EF}"/>
          </ac:picMkLst>
        </pc:picChg>
      </pc:sldChg>
      <pc:sldChg chg="addSp modSp mod modAnim">
        <pc:chgData name="Julianna Lieb" userId="800e4823-c949-442b-ad4c-c375d29de82f" providerId="ADAL" clId="{862B81B2-F2CB-4DAF-A5F6-F5ADF69CE806}" dt="2023-11-20T16:49:46.530" v="248"/>
        <pc:sldMkLst>
          <pc:docMk/>
          <pc:sldMk cId="3197836026" sldId="347"/>
        </pc:sldMkLst>
        <pc:spChg chg="add mod">
          <ac:chgData name="Julianna Lieb" userId="800e4823-c949-442b-ad4c-c375d29de82f" providerId="ADAL" clId="{862B81B2-F2CB-4DAF-A5F6-F5ADF69CE806}" dt="2023-10-23T19:33:29.337" v="170"/>
          <ac:spMkLst>
            <pc:docMk/>
            <pc:sldMk cId="3197836026" sldId="347"/>
            <ac:spMk id="5" creationId="{7AA5060E-9B11-ED50-BB63-7D50CFABAB92}"/>
          </ac:spMkLst>
        </pc:spChg>
        <pc:picChg chg="mod">
          <ac:chgData name="Julianna Lieb" userId="800e4823-c949-442b-ad4c-c375d29de82f" providerId="ADAL" clId="{862B81B2-F2CB-4DAF-A5F6-F5ADF69CE806}" dt="2023-11-20T16:38:05.684" v="208" actId="1076"/>
          <ac:picMkLst>
            <pc:docMk/>
            <pc:sldMk cId="3197836026" sldId="347"/>
            <ac:picMk id="6" creationId="{7C0C0060-3442-B1C0-4E67-7B30280AA61D}"/>
          </ac:picMkLst>
        </pc:picChg>
      </pc:sldChg>
      <pc:sldChg chg="modSp mod">
        <pc:chgData name="Julianna Lieb" userId="800e4823-c949-442b-ad4c-c375d29de82f" providerId="ADAL" clId="{862B81B2-F2CB-4DAF-A5F6-F5ADF69CE806}" dt="2023-11-20T16:39:35.792" v="210" actId="1076"/>
        <pc:sldMkLst>
          <pc:docMk/>
          <pc:sldMk cId="2698109731" sldId="348"/>
        </pc:sldMkLst>
        <pc:picChg chg="mod">
          <ac:chgData name="Julianna Lieb" userId="800e4823-c949-442b-ad4c-c375d29de82f" providerId="ADAL" clId="{862B81B2-F2CB-4DAF-A5F6-F5ADF69CE806}" dt="2023-11-20T16:39:35.792" v="210" actId="1076"/>
          <ac:picMkLst>
            <pc:docMk/>
            <pc:sldMk cId="2698109731" sldId="348"/>
            <ac:picMk id="2" creationId="{293B6FBE-9183-7D07-8EC8-08E852D487C0}"/>
          </ac:picMkLst>
        </pc:picChg>
      </pc:sldChg>
      <pc:sldChg chg="addSp modSp mod modAnim">
        <pc:chgData name="Julianna Lieb" userId="800e4823-c949-442b-ad4c-c375d29de82f" providerId="ADAL" clId="{862B81B2-F2CB-4DAF-A5F6-F5ADF69CE806}" dt="2023-11-20T16:53:29.403" v="252"/>
        <pc:sldMkLst>
          <pc:docMk/>
          <pc:sldMk cId="4055721986" sldId="349"/>
        </pc:sldMkLst>
        <pc:spChg chg="add mod">
          <ac:chgData name="Julianna Lieb" userId="800e4823-c949-442b-ad4c-c375d29de82f" providerId="ADAL" clId="{862B81B2-F2CB-4DAF-A5F6-F5ADF69CE806}" dt="2023-10-23T19:33:48.693" v="175" actId="1076"/>
          <ac:spMkLst>
            <pc:docMk/>
            <pc:sldMk cId="4055721986" sldId="349"/>
            <ac:spMk id="3" creationId="{618B3C06-5807-DAE3-A19D-CABCCFA320EE}"/>
          </ac:spMkLst>
        </pc:spChg>
        <pc:picChg chg="mod">
          <ac:chgData name="Julianna Lieb" userId="800e4823-c949-442b-ad4c-c375d29de82f" providerId="ADAL" clId="{862B81B2-F2CB-4DAF-A5F6-F5ADF69CE806}" dt="2023-11-20T16:41:16.104" v="214" actId="1076"/>
          <ac:picMkLst>
            <pc:docMk/>
            <pc:sldMk cId="4055721986" sldId="349"/>
            <ac:picMk id="5" creationId="{813E107D-8219-6486-42A4-00E2D3FF5125}"/>
          </ac:picMkLst>
        </pc:picChg>
      </pc:sldChg>
      <pc:sldChg chg="addSp modSp mod modAnim">
        <pc:chgData name="Julianna Lieb" userId="800e4823-c949-442b-ad4c-c375d29de82f" providerId="ADAL" clId="{862B81B2-F2CB-4DAF-A5F6-F5ADF69CE806}" dt="2023-11-20T16:52:22.884" v="250"/>
        <pc:sldMkLst>
          <pc:docMk/>
          <pc:sldMk cId="592860594" sldId="350"/>
        </pc:sldMkLst>
        <pc:spChg chg="add mod">
          <ac:chgData name="Julianna Lieb" userId="800e4823-c949-442b-ad4c-c375d29de82f" providerId="ADAL" clId="{862B81B2-F2CB-4DAF-A5F6-F5ADF69CE806}" dt="2023-10-23T19:33:42.568" v="173" actId="14100"/>
          <ac:spMkLst>
            <pc:docMk/>
            <pc:sldMk cId="592860594" sldId="350"/>
            <ac:spMk id="6" creationId="{7C1D0D40-B05D-7683-B5B1-B73A58E0FEFD}"/>
          </ac:spMkLst>
        </pc:spChg>
        <pc:picChg chg="mod">
          <ac:chgData name="Julianna Lieb" userId="800e4823-c949-442b-ad4c-c375d29de82f" providerId="ADAL" clId="{862B81B2-F2CB-4DAF-A5F6-F5ADF69CE806}" dt="2023-11-20T16:40:47.680" v="212" actId="1076"/>
          <ac:picMkLst>
            <pc:docMk/>
            <pc:sldMk cId="592860594" sldId="350"/>
            <ac:picMk id="14" creationId="{DFC08CBB-5D0C-4CF3-395C-51676715C4DB}"/>
          </ac:picMkLst>
        </pc:picChg>
      </pc:sldChg>
      <pc:sldChg chg="modSp mod modAnim">
        <pc:chgData name="Julianna Lieb" userId="800e4823-c949-442b-ad4c-c375d29de82f" providerId="ADAL" clId="{862B81B2-F2CB-4DAF-A5F6-F5ADF69CE806}" dt="2023-11-20T16:54:39.169" v="253"/>
        <pc:sldMkLst>
          <pc:docMk/>
          <pc:sldMk cId="420359723" sldId="351"/>
        </pc:sldMkLst>
        <pc:picChg chg="mod">
          <ac:chgData name="Julianna Lieb" userId="800e4823-c949-442b-ad4c-c375d29de82f" providerId="ADAL" clId="{862B81B2-F2CB-4DAF-A5F6-F5ADF69CE806}" dt="2023-11-20T16:41:43.556" v="217" actId="14100"/>
          <ac:picMkLst>
            <pc:docMk/>
            <pc:sldMk cId="420359723" sldId="351"/>
            <ac:picMk id="2" creationId="{39937F02-DB1F-87D4-79EF-5A5F098C2EF4}"/>
          </ac:picMkLst>
        </pc:picChg>
      </pc:sldChg>
      <pc:sldChg chg="addSp modSp mod modAnim">
        <pc:chgData name="Julianna Lieb" userId="800e4823-c949-442b-ad4c-c375d29de82f" providerId="ADAL" clId="{862B81B2-F2CB-4DAF-A5F6-F5ADF69CE806}" dt="2023-11-20T16:54:58.093" v="255"/>
        <pc:sldMkLst>
          <pc:docMk/>
          <pc:sldMk cId="2554885695" sldId="352"/>
        </pc:sldMkLst>
        <pc:spChg chg="add mod">
          <ac:chgData name="Julianna Lieb" userId="800e4823-c949-442b-ad4c-c375d29de82f" providerId="ADAL" clId="{862B81B2-F2CB-4DAF-A5F6-F5ADF69CE806}" dt="2023-11-20T16:42:23.027" v="224" actId="1076"/>
          <ac:spMkLst>
            <pc:docMk/>
            <pc:sldMk cId="2554885695" sldId="352"/>
            <ac:spMk id="5" creationId="{079F3F6C-2761-B9CE-7A35-5E7D4220D4AB}"/>
          </ac:spMkLst>
        </pc:spChg>
        <pc:picChg chg="mod">
          <ac:chgData name="Julianna Lieb" userId="800e4823-c949-442b-ad4c-c375d29de82f" providerId="ADAL" clId="{862B81B2-F2CB-4DAF-A5F6-F5ADF69CE806}" dt="2023-11-20T16:42:20.686" v="223" actId="14100"/>
          <ac:picMkLst>
            <pc:docMk/>
            <pc:sldMk cId="2554885695" sldId="352"/>
            <ac:picMk id="3" creationId="{50A9A256-DE9B-9A6D-0B73-89476C2AB7D2}"/>
          </ac:picMkLst>
        </pc:picChg>
        <pc:picChg chg="mod">
          <ac:chgData name="Julianna Lieb" userId="800e4823-c949-442b-ad4c-c375d29de82f" providerId="ADAL" clId="{862B81B2-F2CB-4DAF-A5F6-F5ADF69CE806}" dt="2023-11-20T16:42:05.337" v="219" actId="1076"/>
          <ac:picMkLst>
            <pc:docMk/>
            <pc:sldMk cId="2554885695" sldId="352"/>
            <ac:picMk id="6" creationId="{4B3DE442-4283-138D-C386-0A89276092CA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E7CCA9-ED3A-F045-97E2-A2791CD30ACD}" type="datetimeFigureOut">
              <a:rPr lang="en-US" smtClean="0"/>
              <a:t>11/20/2023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74287C-F1A9-1F49-875F-770B5241E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8045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74287C-F1A9-1F49-875F-770B5241E27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9151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74287C-F1A9-1F49-875F-770B5241E27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0727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74287C-F1A9-1F49-875F-770B5241E27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2303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74287C-F1A9-1F49-875F-770B5241E27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997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74287C-F1A9-1F49-875F-770B5241E27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9755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74287C-F1A9-1F49-875F-770B5241E27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485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13" Type="http://schemas.openxmlformats.org/officeDocument/2006/relationships/image" Target="../media/image14.png"/><Relationship Id="rId3" Type="http://schemas.openxmlformats.org/officeDocument/2006/relationships/image" Target="../media/image4.svg"/><Relationship Id="rId7" Type="http://schemas.openxmlformats.org/officeDocument/2006/relationships/image" Target="../media/image8.png"/><Relationship Id="rId12" Type="http://schemas.openxmlformats.org/officeDocument/2006/relationships/image" Target="../media/image13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sv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E86C2C-175D-6746-AE92-BB6E3C529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EC5A-B15F-6649-9C6B-BB2DB3E417C9}" type="datetime1">
              <a:rPr lang="en-US" smtClean="0"/>
              <a:t>11/20/2023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6C72B-A6BC-2B46-82E4-3166BB8D9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A042A1-E20C-3C45-B21B-988D8277A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24DD3-0117-F947-8F74-C808912B5A2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3B22B5-418E-C14A-82F2-8BFB743584A1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C1AE4D28-F5A0-B947-A421-CBF3D3DA1F8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0906" y="4746632"/>
            <a:ext cx="2837793" cy="1097280"/>
          </a:xfrm>
          <a:prstGeom prst="rect">
            <a:avLst/>
          </a:prstGeom>
        </p:spPr>
      </p:pic>
      <p:pic>
        <p:nvPicPr>
          <p:cNvPr id="13" name="Picture 12" descr="A black and white logo&#10;&#10;Description automatically generated with low confidence">
            <a:extLst>
              <a:ext uri="{FF2B5EF4-FFF2-40B4-BE49-F238E27FC236}">
                <a16:creationId xmlns:a16="http://schemas.microsoft.com/office/drawing/2014/main" id="{E046170F-90BA-2745-8B7C-0E7C6CEFFC8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9626" y="6254936"/>
            <a:ext cx="1554480" cy="4572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D6B2FB67-39A2-6E44-B495-201A124265B2}"/>
              </a:ext>
            </a:extLst>
          </p:cNvPr>
          <p:cNvSpPr/>
          <p:nvPr userDrawn="1"/>
        </p:nvSpPr>
        <p:spPr>
          <a:xfrm>
            <a:off x="617584" y="3163088"/>
            <a:ext cx="3822087" cy="242507"/>
          </a:xfrm>
          <a:prstGeom prst="rect">
            <a:avLst/>
          </a:prstGeom>
          <a:solidFill>
            <a:srgbClr val="EF3A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F3A5B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EA0E46B-BAE6-2745-B2BB-836E6AD4DFE6}"/>
              </a:ext>
            </a:extLst>
          </p:cNvPr>
          <p:cNvSpPr/>
          <p:nvPr userDrawn="1"/>
        </p:nvSpPr>
        <p:spPr>
          <a:xfrm>
            <a:off x="10566401" y="4436342"/>
            <a:ext cx="1625600" cy="365125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spc="5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mdek12.org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67B8F4E-F659-1547-8DA4-6F8B2DE11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7584" y="835572"/>
            <a:ext cx="10050416" cy="2119305"/>
          </a:xfrm>
        </p:spPr>
        <p:txBody>
          <a:bodyPr anchor="b">
            <a:normAutofit/>
          </a:bodyPr>
          <a:lstStyle>
            <a:lvl1pPr algn="l">
              <a:defRPr sz="8000" b="1">
                <a:solidFill>
                  <a:srgbClr val="003B7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F0279B7A-573D-4943-BAE5-A2FC871B9E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17584" y="4966410"/>
            <a:ext cx="6319244" cy="510465"/>
          </a:xfrm>
        </p:spPr>
        <p:txBody>
          <a:bodyPr>
            <a:normAutofit/>
          </a:bodyPr>
          <a:lstStyle>
            <a:lvl1pPr marL="0" indent="0" algn="l">
              <a:buNone/>
              <a:defRPr sz="2800" b="1">
                <a:solidFill>
                  <a:srgbClr val="5FAAD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2AB356AE-57B7-C64F-82AF-9F7BFA65DFE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7538" y="6254750"/>
            <a:ext cx="6208712" cy="457200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53F48FB1-DCA1-0948-BA38-2932616043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7538" y="5486400"/>
            <a:ext cx="6096000" cy="555625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812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Transition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E86C2C-175D-6746-AE92-BB6E3C529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EC5A-B15F-6649-9C6B-BB2DB3E417C9}" type="datetime1">
              <a:rPr lang="en-US" smtClean="0"/>
              <a:t>11/20/2023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6C72B-A6BC-2B46-82E4-3166BB8D9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A042A1-E20C-3C45-B21B-988D8277A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24DD3-0117-F947-8F74-C808912B5A2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3B22B5-418E-C14A-82F2-8BFB743584A1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B2FB67-39A2-6E44-B495-201A124265B2}"/>
              </a:ext>
            </a:extLst>
          </p:cNvPr>
          <p:cNvSpPr/>
          <p:nvPr userDrawn="1"/>
        </p:nvSpPr>
        <p:spPr>
          <a:xfrm>
            <a:off x="838200" y="3163088"/>
            <a:ext cx="5478416" cy="265912"/>
          </a:xfrm>
          <a:prstGeom prst="rect">
            <a:avLst/>
          </a:prstGeom>
          <a:solidFill>
            <a:srgbClr val="69C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F3A5B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67B8F4E-F659-1547-8DA4-6F8B2DE11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835572"/>
            <a:ext cx="10050416" cy="2119305"/>
          </a:xfrm>
        </p:spPr>
        <p:txBody>
          <a:bodyPr anchor="b">
            <a:normAutofit/>
          </a:bodyPr>
          <a:lstStyle>
            <a:lvl1pPr algn="l">
              <a:defRPr sz="8000" b="1">
                <a:solidFill>
                  <a:srgbClr val="1F669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53F48FB1-DCA1-0948-BA38-2932616043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3746980"/>
            <a:ext cx="10050416" cy="555625"/>
          </a:xfrm>
        </p:spPr>
        <p:txBody>
          <a:bodyPr>
            <a:noAutofit/>
          </a:bodyPr>
          <a:lstStyle>
            <a:lvl1pPr marL="0" indent="0">
              <a:buNone/>
              <a:defRPr sz="3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6" name="Picture 15" descr="Mississi[ppi Department of Education logo">
            <a:extLst>
              <a:ext uri="{FF2B5EF4-FFF2-40B4-BE49-F238E27FC236}">
                <a16:creationId xmlns:a16="http://schemas.microsoft.com/office/drawing/2014/main" id="{06D7FA75-4768-FF4D-959C-FA772BDFE4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9412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Transition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E86C2C-175D-6746-AE92-BB6E3C529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EC5A-B15F-6649-9C6B-BB2DB3E417C9}" type="datetime1">
              <a:rPr lang="en-US" smtClean="0"/>
              <a:t>11/20/2023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6C72B-A6BC-2B46-82E4-3166BB8D9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A042A1-E20C-3C45-B21B-988D8277A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24DD3-0117-F947-8F74-C808912B5A2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3B22B5-418E-C14A-82F2-8BFB743584A1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B2FB67-39A2-6E44-B495-201A124265B2}"/>
              </a:ext>
            </a:extLst>
          </p:cNvPr>
          <p:cNvSpPr/>
          <p:nvPr userDrawn="1"/>
        </p:nvSpPr>
        <p:spPr>
          <a:xfrm>
            <a:off x="838200" y="3163088"/>
            <a:ext cx="5478416" cy="265912"/>
          </a:xfrm>
          <a:prstGeom prst="rect">
            <a:avLst/>
          </a:prstGeom>
          <a:solidFill>
            <a:srgbClr val="F3A5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F3A5B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67B8F4E-F659-1547-8DA4-6F8B2DE11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835572"/>
            <a:ext cx="10050416" cy="2119305"/>
          </a:xfrm>
        </p:spPr>
        <p:txBody>
          <a:bodyPr anchor="b">
            <a:normAutofit/>
          </a:bodyPr>
          <a:lstStyle>
            <a:lvl1pPr algn="l">
              <a:defRPr sz="8000" b="1">
                <a:solidFill>
                  <a:srgbClr val="1F669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53F48FB1-DCA1-0948-BA38-2932616043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3746980"/>
            <a:ext cx="10050416" cy="555625"/>
          </a:xfrm>
        </p:spPr>
        <p:txBody>
          <a:bodyPr>
            <a:noAutofit/>
          </a:bodyPr>
          <a:lstStyle>
            <a:lvl1pPr marL="0" indent="0">
              <a:buNone/>
              <a:defRPr sz="3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6" name="Picture 15" descr="Mississi[ppi Department of Education logo">
            <a:extLst>
              <a:ext uri="{FF2B5EF4-FFF2-40B4-BE49-F238E27FC236}">
                <a16:creationId xmlns:a16="http://schemas.microsoft.com/office/drawing/2014/main" id="{06D7FA75-4768-FF4D-959C-FA772BDFE4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8040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Transition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E86C2C-175D-6746-AE92-BB6E3C529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EC5A-B15F-6649-9C6B-BB2DB3E417C9}" type="datetime1">
              <a:rPr lang="en-US" smtClean="0"/>
              <a:t>11/20/2023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6C72B-A6BC-2B46-82E4-3166BB8D9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A042A1-E20C-3C45-B21B-988D8277A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24DD3-0117-F947-8F74-C808912B5A2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3B22B5-418E-C14A-82F2-8BFB743584A1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B2FB67-39A2-6E44-B495-201A124265B2}"/>
              </a:ext>
            </a:extLst>
          </p:cNvPr>
          <p:cNvSpPr/>
          <p:nvPr userDrawn="1"/>
        </p:nvSpPr>
        <p:spPr>
          <a:xfrm>
            <a:off x="838200" y="3163088"/>
            <a:ext cx="5478416" cy="265912"/>
          </a:xfrm>
          <a:prstGeom prst="rect">
            <a:avLst/>
          </a:prstGeom>
          <a:solidFill>
            <a:srgbClr val="B0D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F3A5B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67B8F4E-F659-1547-8DA4-6F8B2DE11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835572"/>
            <a:ext cx="10050416" cy="2119305"/>
          </a:xfrm>
        </p:spPr>
        <p:txBody>
          <a:bodyPr anchor="b">
            <a:normAutofit/>
          </a:bodyPr>
          <a:lstStyle>
            <a:lvl1pPr algn="l">
              <a:defRPr sz="8000" b="1">
                <a:solidFill>
                  <a:srgbClr val="1F669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53F48FB1-DCA1-0948-BA38-2932616043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3746980"/>
            <a:ext cx="10050416" cy="555625"/>
          </a:xfrm>
        </p:spPr>
        <p:txBody>
          <a:bodyPr>
            <a:noAutofit/>
          </a:bodyPr>
          <a:lstStyle>
            <a:lvl1pPr marL="0" indent="0">
              <a:buNone/>
              <a:defRPr sz="3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6" name="Picture 15" descr="Mississi[ppi Department of Education logo">
            <a:extLst>
              <a:ext uri="{FF2B5EF4-FFF2-40B4-BE49-F238E27FC236}">
                <a16:creationId xmlns:a16="http://schemas.microsoft.com/office/drawing/2014/main" id="{06D7FA75-4768-FF4D-959C-FA772BDFE4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6202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Transition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E86C2C-175D-6746-AE92-BB6E3C529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EC5A-B15F-6649-9C6B-BB2DB3E417C9}" type="datetime1">
              <a:rPr lang="en-US" smtClean="0"/>
              <a:t>11/20/2023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6C72B-A6BC-2B46-82E4-3166BB8D9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A042A1-E20C-3C45-B21B-988D8277A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24DD3-0117-F947-8F74-C808912B5A2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3B22B5-418E-C14A-82F2-8BFB743584A1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B2FB67-39A2-6E44-B495-201A124265B2}"/>
              </a:ext>
            </a:extLst>
          </p:cNvPr>
          <p:cNvSpPr/>
          <p:nvPr userDrawn="1"/>
        </p:nvSpPr>
        <p:spPr>
          <a:xfrm>
            <a:off x="838200" y="3163088"/>
            <a:ext cx="5478416" cy="265912"/>
          </a:xfrm>
          <a:prstGeom prst="rect">
            <a:avLst/>
          </a:prstGeom>
          <a:solidFill>
            <a:srgbClr val="39A1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F3A5B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67B8F4E-F659-1547-8DA4-6F8B2DE11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835572"/>
            <a:ext cx="10050416" cy="2119305"/>
          </a:xfrm>
        </p:spPr>
        <p:txBody>
          <a:bodyPr anchor="b">
            <a:normAutofit/>
          </a:bodyPr>
          <a:lstStyle>
            <a:lvl1pPr algn="l">
              <a:defRPr sz="8000" b="1">
                <a:solidFill>
                  <a:srgbClr val="1F669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53F48FB1-DCA1-0948-BA38-2932616043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3746980"/>
            <a:ext cx="10050416" cy="555625"/>
          </a:xfrm>
        </p:spPr>
        <p:txBody>
          <a:bodyPr>
            <a:noAutofit/>
          </a:bodyPr>
          <a:lstStyle>
            <a:lvl1pPr marL="0" indent="0">
              <a:buNone/>
              <a:defRPr sz="3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6" name="Picture 15" descr="Mississi[ppi Department of Education logo">
            <a:extLst>
              <a:ext uri="{FF2B5EF4-FFF2-40B4-BE49-F238E27FC236}">
                <a16:creationId xmlns:a16="http://schemas.microsoft.com/office/drawing/2014/main" id="{06D7FA75-4768-FF4D-959C-FA772BDFE4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3651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Transition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E86C2C-175D-6746-AE92-BB6E3C529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EC5A-B15F-6649-9C6B-BB2DB3E417C9}" type="datetime1">
              <a:rPr lang="en-US" smtClean="0"/>
              <a:t>11/20/2023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6C72B-A6BC-2B46-82E4-3166BB8D9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A042A1-E20C-3C45-B21B-988D8277A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24DD3-0117-F947-8F74-C808912B5A2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3B22B5-418E-C14A-82F2-8BFB743584A1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B2FB67-39A2-6E44-B495-201A124265B2}"/>
              </a:ext>
            </a:extLst>
          </p:cNvPr>
          <p:cNvSpPr/>
          <p:nvPr userDrawn="1"/>
        </p:nvSpPr>
        <p:spPr>
          <a:xfrm>
            <a:off x="838200" y="3163088"/>
            <a:ext cx="5478416" cy="265912"/>
          </a:xfrm>
          <a:prstGeom prst="rect">
            <a:avLst/>
          </a:prstGeom>
          <a:solidFill>
            <a:srgbClr val="A74A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F3A5B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67B8F4E-F659-1547-8DA4-6F8B2DE11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835572"/>
            <a:ext cx="10050416" cy="2119305"/>
          </a:xfrm>
        </p:spPr>
        <p:txBody>
          <a:bodyPr anchor="b">
            <a:normAutofit/>
          </a:bodyPr>
          <a:lstStyle>
            <a:lvl1pPr algn="l">
              <a:defRPr sz="8000" b="1">
                <a:solidFill>
                  <a:srgbClr val="1F669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53F48FB1-DCA1-0948-BA38-2932616043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3746980"/>
            <a:ext cx="10050416" cy="555625"/>
          </a:xfrm>
        </p:spPr>
        <p:txBody>
          <a:bodyPr>
            <a:noAutofit/>
          </a:bodyPr>
          <a:lstStyle>
            <a:lvl1pPr marL="0" indent="0">
              <a:buNone/>
              <a:defRPr sz="3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6" name="Picture 15" descr="Mississi[ppi Department of Education logo">
            <a:extLst>
              <a:ext uri="{FF2B5EF4-FFF2-40B4-BE49-F238E27FC236}">
                <a16:creationId xmlns:a16="http://schemas.microsoft.com/office/drawing/2014/main" id="{06D7FA75-4768-FF4D-959C-FA772BDFE4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0341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lor Transition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E86C2C-175D-6746-AE92-BB6E3C529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EC5A-B15F-6649-9C6B-BB2DB3E417C9}" type="datetime1">
              <a:rPr lang="en-US" smtClean="0"/>
              <a:t>11/20/2023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6C72B-A6BC-2B46-82E4-3166BB8D9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A042A1-E20C-3C45-B21B-988D8277A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24DD3-0117-F947-8F74-C808912B5A2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3B22B5-418E-C14A-82F2-8BFB743584A1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B2FB67-39A2-6E44-B495-201A124265B2}"/>
              </a:ext>
            </a:extLst>
          </p:cNvPr>
          <p:cNvSpPr/>
          <p:nvPr userDrawn="1"/>
        </p:nvSpPr>
        <p:spPr>
          <a:xfrm>
            <a:off x="838200" y="3163088"/>
            <a:ext cx="5478416" cy="265912"/>
          </a:xfrm>
          <a:prstGeom prst="rect">
            <a:avLst/>
          </a:prstGeom>
          <a:solidFill>
            <a:srgbClr val="5FA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F3A5B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67B8F4E-F659-1547-8DA4-6F8B2DE11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835572"/>
            <a:ext cx="10050416" cy="2119305"/>
          </a:xfrm>
        </p:spPr>
        <p:txBody>
          <a:bodyPr anchor="b">
            <a:normAutofit/>
          </a:bodyPr>
          <a:lstStyle>
            <a:lvl1pPr algn="l">
              <a:defRPr sz="8000" b="1">
                <a:solidFill>
                  <a:srgbClr val="1F669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53F48FB1-DCA1-0948-BA38-2932616043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3746980"/>
            <a:ext cx="10050416" cy="555625"/>
          </a:xfrm>
        </p:spPr>
        <p:txBody>
          <a:bodyPr>
            <a:noAutofit/>
          </a:bodyPr>
          <a:lstStyle>
            <a:lvl1pPr marL="0" indent="0">
              <a:buNone/>
              <a:defRPr sz="3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6" name="Picture 15" descr="Mississi[ppi Department of Education logo">
            <a:extLst>
              <a:ext uri="{FF2B5EF4-FFF2-40B4-BE49-F238E27FC236}">
                <a16:creationId xmlns:a16="http://schemas.microsoft.com/office/drawing/2014/main" id="{06D7FA75-4768-FF4D-959C-FA772BDFE4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7097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or Transition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E86C2C-175D-6746-AE92-BB6E3C529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EC5A-B15F-6649-9C6B-BB2DB3E417C9}" type="datetime1">
              <a:rPr lang="en-US" smtClean="0"/>
              <a:t>11/20/2023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6C72B-A6BC-2B46-82E4-3166BB8D9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A042A1-E20C-3C45-B21B-988D8277A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24DD3-0117-F947-8F74-C808912B5A2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3B22B5-418E-C14A-82F2-8BFB743584A1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B2FB67-39A2-6E44-B495-201A124265B2}"/>
              </a:ext>
            </a:extLst>
          </p:cNvPr>
          <p:cNvSpPr/>
          <p:nvPr userDrawn="1"/>
        </p:nvSpPr>
        <p:spPr>
          <a:xfrm>
            <a:off x="838200" y="3163088"/>
            <a:ext cx="5478416" cy="265912"/>
          </a:xfrm>
          <a:prstGeom prst="rect">
            <a:avLst/>
          </a:prstGeom>
          <a:solidFill>
            <a:srgbClr val="FAD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F3A5B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67B8F4E-F659-1547-8DA4-6F8B2DE11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835572"/>
            <a:ext cx="10050416" cy="2119305"/>
          </a:xfrm>
        </p:spPr>
        <p:txBody>
          <a:bodyPr anchor="b">
            <a:normAutofit/>
          </a:bodyPr>
          <a:lstStyle>
            <a:lvl1pPr algn="l">
              <a:defRPr sz="8000" b="1">
                <a:solidFill>
                  <a:srgbClr val="1F669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53F48FB1-DCA1-0948-BA38-2932616043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3746980"/>
            <a:ext cx="10050416" cy="555625"/>
          </a:xfrm>
        </p:spPr>
        <p:txBody>
          <a:bodyPr>
            <a:noAutofit/>
          </a:bodyPr>
          <a:lstStyle>
            <a:lvl1pPr marL="0" indent="0">
              <a:buNone/>
              <a:defRPr sz="3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6" name="Picture 15" descr="Mississi[ppi Department of Education logo">
            <a:extLst>
              <a:ext uri="{FF2B5EF4-FFF2-40B4-BE49-F238E27FC236}">
                <a16:creationId xmlns:a16="http://schemas.microsoft.com/office/drawing/2014/main" id="{06D7FA75-4768-FF4D-959C-FA772BDFE4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4308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ransition_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E6389C0-BABF-AE41-8EEA-3CD9FFCC1B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 flipH="1">
            <a:off x="-50111" y="0"/>
            <a:ext cx="12292223" cy="819481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-50112" y="-55158"/>
            <a:ext cx="12292224" cy="691315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95B889-F2E9-9A4B-A33E-49E312820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651" y="380623"/>
            <a:ext cx="4558553" cy="5121273"/>
          </a:xfrm>
        </p:spPr>
        <p:txBody>
          <a:bodyPr anchor="b" anchorCtr="0">
            <a:no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878706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ransition_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E6389C0-BABF-AE41-8EEA-3CD9FFCC1B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50112" y="-55157"/>
            <a:ext cx="12292224" cy="819481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-50112" y="-55158"/>
            <a:ext cx="12292224" cy="691315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95B889-F2E9-9A4B-A33E-49E312820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651" y="380623"/>
            <a:ext cx="4558553" cy="5121273"/>
          </a:xfrm>
        </p:spPr>
        <p:txBody>
          <a:bodyPr anchor="b" anchorCtr="0">
            <a:no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612367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ransition_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E6389C0-BABF-AE41-8EEA-3CD9FFCC1B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50112" y="-636963"/>
            <a:ext cx="13239322" cy="881759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-50112" y="-55158"/>
            <a:ext cx="12292224" cy="691315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95B889-F2E9-9A4B-A33E-49E312820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651" y="380623"/>
            <a:ext cx="4558553" cy="5121273"/>
          </a:xfrm>
        </p:spPr>
        <p:txBody>
          <a:bodyPr anchor="b" anchorCtr="0">
            <a:no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60719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 Board Go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D9CDFB-04FC-1C45-BCF2-7BF44CD59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66748" y="260350"/>
            <a:ext cx="2743200" cy="365125"/>
          </a:xfrm>
        </p:spPr>
        <p:txBody>
          <a:bodyPr/>
          <a:lstStyle>
            <a:lvl1pPr>
              <a:defRPr sz="2800" b="1">
                <a:solidFill>
                  <a:srgbClr val="5FAAD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4E24DD3-0117-F947-8F74-C808912B5A2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8" name="Graphic 27">
            <a:extLst>
              <a:ext uri="{FF2B5EF4-FFF2-40B4-BE49-F238E27FC236}">
                <a16:creationId xmlns:a16="http://schemas.microsoft.com/office/drawing/2014/main" id="{A709C453-856A-3246-893D-4B40BFCF6B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349728" y="2951211"/>
            <a:ext cx="1027214" cy="914400"/>
          </a:xfrm>
          <a:prstGeom prst="rect">
            <a:avLst/>
          </a:prstGeom>
        </p:spPr>
      </p:pic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BDC82DC9-14B7-884D-A1F0-DD3535A167C0}"/>
              </a:ext>
            </a:extLst>
          </p:cNvPr>
          <p:cNvCxnSpPr>
            <a:cxnSpLocks/>
          </p:cNvCxnSpPr>
          <p:nvPr userDrawn="1"/>
        </p:nvCxnSpPr>
        <p:spPr>
          <a:xfrm flipH="1">
            <a:off x="491447" y="733806"/>
            <a:ext cx="1120910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id="{7FDAB950-8708-1144-AF83-EB34DED0B4D1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 descr="Mississi[ppi Department of Education logo">
            <a:extLst>
              <a:ext uri="{FF2B5EF4-FFF2-40B4-BE49-F238E27FC236}">
                <a16:creationId xmlns:a16="http://schemas.microsoft.com/office/drawing/2014/main" id="{EC068218-4799-9B4D-8F36-593A6CDCCC8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18ADC1EF-E950-C542-A532-660435656B18}"/>
              </a:ext>
            </a:extLst>
          </p:cNvPr>
          <p:cNvSpPr/>
          <p:nvPr userDrawn="1"/>
        </p:nvSpPr>
        <p:spPr>
          <a:xfrm>
            <a:off x="1645920" y="1222408"/>
            <a:ext cx="4215865" cy="1164657"/>
          </a:xfrm>
          <a:prstGeom prst="rect">
            <a:avLst/>
          </a:prstGeom>
          <a:solidFill>
            <a:srgbClr val="D1E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rIns="182880" rtlCol="0" anchor="ctr"/>
          <a:lstStyle/>
          <a:p>
            <a:r>
              <a:rPr lang="en-US" b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ALL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Students Proficient </a:t>
            </a:r>
            <a:b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Showing Growth in All </a:t>
            </a:r>
            <a:b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Assessed Areas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4F33589-56F9-3549-89FB-15D80688A547}"/>
              </a:ext>
            </a:extLst>
          </p:cNvPr>
          <p:cNvSpPr/>
          <p:nvPr userDrawn="1"/>
        </p:nvSpPr>
        <p:spPr>
          <a:xfrm>
            <a:off x="1645920" y="2666197"/>
            <a:ext cx="4215865" cy="1164657"/>
          </a:xfrm>
          <a:prstGeom prst="rect">
            <a:avLst/>
          </a:prstGeom>
          <a:solidFill>
            <a:srgbClr val="D1E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rIns="182880" rtlCol="0" anchor="ctr"/>
          <a:lstStyle/>
          <a:p>
            <a:r>
              <a:rPr lang="en-US" b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EVERY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Student Graduates </a:t>
            </a:r>
            <a:b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High School and is Ready </a:t>
            </a:r>
            <a:b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College and Career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1698876D-FC4A-DA45-BCB6-D07D18AF04CE}"/>
              </a:ext>
            </a:extLst>
          </p:cNvPr>
          <p:cNvSpPr/>
          <p:nvPr userDrawn="1"/>
        </p:nvSpPr>
        <p:spPr>
          <a:xfrm>
            <a:off x="1645920" y="4109987"/>
            <a:ext cx="4215865" cy="1164657"/>
          </a:xfrm>
          <a:prstGeom prst="rect">
            <a:avLst/>
          </a:prstGeom>
          <a:solidFill>
            <a:srgbClr val="D1E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rIns="182880" rtlCol="0" anchor="ctr"/>
          <a:lstStyle/>
          <a:p>
            <a:r>
              <a:rPr lang="en-US" b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EVERY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Child Has Access </a:t>
            </a:r>
            <a:b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a High-Quality Early </a:t>
            </a:r>
            <a:b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Childhood Program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77156B17-16E6-C941-A299-F7A86CF04FB3}"/>
              </a:ext>
            </a:extLst>
          </p:cNvPr>
          <p:cNvSpPr/>
          <p:nvPr userDrawn="1"/>
        </p:nvSpPr>
        <p:spPr>
          <a:xfrm>
            <a:off x="6294922" y="1222408"/>
            <a:ext cx="4215865" cy="1164657"/>
          </a:xfrm>
          <a:prstGeom prst="rect">
            <a:avLst/>
          </a:prstGeom>
          <a:solidFill>
            <a:srgbClr val="D1E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45720" rIns="274320" bIns="45720" rtlCol="0" anchor="ctr"/>
          <a:lstStyle/>
          <a:p>
            <a:pPr algn="r"/>
            <a:r>
              <a:rPr lang="en-US" b="1">
                <a:solidFill>
                  <a:schemeClr val="tx1">
                    <a:lumMod val="75000"/>
                    <a:lumOff val="25000"/>
                  </a:schemeClr>
                </a:solidFill>
                <a:latin typeface="Arial Black"/>
                <a:cs typeface="Arial Black" panose="020B0604020202020204" pitchFamily="34" charset="0"/>
              </a:rPr>
              <a:t>EVERY 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School Has Effective Teachers and Leaders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0F2D9AD-F3C7-B94C-ADAC-5B40319ED59E}"/>
              </a:ext>
            </a:extLst>
          </p:cNvPr>
          <p:cNvSpPr/>
          <p:nvPr userDrawn="1"/>
        </p:nvSpPr>
        <p:spPr>
          <a:xfrm>
            <a:off x="6294922" y="2666197"/>
            <a:ext cx="4215865" cy="1164657"/>
          </a:xfrm>
          <a:prstGeom prst="rect">
            <a:avLst/>
          </a:prstGeom>
          <a:solidFill>
            <a:srgbClr val="D1E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274320" rtlCol="0" anchor="ctr"/>
          <a:lstStyle/>
          <a:p>
            <a:pPr algn="r"/>
            <a:r>
              <a:rPr lang="en-US" b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EVERY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Community Effectively Uses a World-Class Data System to Improve Student Outcomes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B9B6281-3D75-E94D-AC04-61E0399F0D06}"/>
              </a:ext>
            </a:extLst>
          </p:cNvPr>
          <p:cNvSpPr/>
          <p:nvPr userDrawn="1"/>
        </p:nvSpPr>
        <p:spPr>
          <a:xfrm>
            <a:off x="6294922" y="4109987"/>
            <a:ext cx="4215865" cy="1164657"/>
          </a:xfrm>
          <a:prstGeom prst="rect">
            <a:avLst/>
          </a:prstGeom>
          <a:solidFill>
            <a:srgbClr val="D1E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274320" rtlCol="0" anchor="ctr"/>
          <a:lstStyle/>
          <a:p>
            <a:pPr algn="r"/>
            <a:r>
              <a:rPr lang="en-US" b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EVERY 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School and District is </a:t>
            </a:r>
            <a:b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Rated “C” or Higher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53633F8-E58F-C944-9EE7-A94D49E9DA88}"/>
              </a:ext>
            </a:extLst>
          </p:cNvPr>
          <p:cNvSpPr/>
          <p:nvPr userDrawn="1"/>
        </p:nvSpPr>
        <p:spPr>
          <a:xfrm>
            <a:off x="10510787" y="1222408"/>
            <a:ext cx="198966" cy="1164657"/>
          </a:xfrm>
          <a:prstGeom prst="rect">
            <a:avLst/>
          </a:prstGeom>
          <a:solidFill>
            <a:srgbClr val="69C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A5E5AB30-A154-BD4A-A239-16499575701C}"/>
              </a:ext>
            </a:extLst>
          </p:cNvPr>
          <p:cNvSpPr/>
          <p:nvPr userDrawn="1"/>
        </p:nvSpPr>
        <p:spPr>
          <a:xfrm>
            <a:off x="10510787" y="2665766"/>
            <a:ext cx="198966" cy="1164657"/>
          </a:xfrm>
          <a:prstGeom prst="rect">
            <a:avLst/>
          </a:prstGeom>
          <a:solidFill>
            <a:srgbClr val="39A1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B70A6D1B-D464-A145-ACB9-8DD578CC9D13}"/>
              </a:ext>
            </a:extLst>
          </p:cNvPr>
          <p:cNvSpPr/>
          <p:nvPr userDrawn="1"/>
        </p:nvSpPr>
        <p:spPr>
          <a:xfrm>
            <a:off x="10510787" y="4113225"/>
            <a:ext cx="198966" cy="1164657"/>
          </a:xfrm>
          <a:prstGeom prst="rect">
            <a:avLst/>
          </a:prstGeom>
          <a:solidFill>
            <a:srgbClr val="A74A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1473B032-CAF1-3B41-9C95-D43315DA64D7}"/>
              </a:ext>
            </a:extLst>
          </p:cNvPr>
          <p:cNvSpPr/>
          <p:nvPr userDrawn="1"/>
        </p:nvSpPr>
        <p:spPr>
          <a:xfrm>
            <a:off x="1460571" y="1222408"/>
            <a:ext cx="198966" cy="1164657"/>
          </a:xfrm>
          <a:prstGeom prst="rect">
            <a:avLst/>
          </a:prstGeom>
          <a:solidFill>
            <a:srgbClr val="EF3A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3383531C-D381-1448-80C5-E3B1D5B786D3}"/>
              </a:ext>
            </a:extLst>
          </p:cNvPr>
          <p:cNvSpPr/>
          <p:nvPr userDrawn="1"/>
        </p:nvSpPr>
        <p:spPr>
          <a:xfrm>
            <a:off x="1460571" y="2665766"/>
            <a:ext cx="198966" cy="1164657"/>
          </a:xfrm>
          <a:prstGeom prst="rect">
            <a:avLst/>
          </a:prstGeom>
          <a:solidFill>
            <a:srgbClr val="F3A5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03B24343-DBE5-0E4B-B5F0-34121D4E14ED}"/>
              </a:ext>
            </a:extLst>
          </p:cNvPr>
          <p:cNvSpPr/>
          <p:nvPr userDrawn="1"/>
        </p:nvSpPr>
        <p:spPr>
          <a:xfrm>
            <a:off x="1460571" y="4113225"/>
            <a:ext cx="198966" cy="1164657"/>
          </a:xfrm>
          <a:prstGeom prst="rect">
            <a:avLst/>
          </a:prstGeom>
          <a:solidFill>
            <a:srgbClr val="B0D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E646921-2DC8-1743-8FD1-96019FBEE02D}"/>
              </a:ext>
            </a:extLst>
          </p:cNvPr>
          <p:cNvSpPr txBox="1"/>
          <p:nvPr userDrawn="1"/>
        </p:nvSpPr>
        <p:spPr>
          <a:xfrm>
            <a:off x="793465" y="1683821"/>
            <a:ext cx="574431" cy="923330"/>
          </a:xfrm>
          <a:prstGeom prst="rect">
            <a:avLst/>
          </a:prstGeom>
          <a:noFill/>
        </p:spPr>
        <p:txBody>
          <a:bodyPr wrap="square" rtlCol="0" anchor="b" anchorCtr="1">
            <a:spAutoFit/>
          </a:bodyPr>
          <a:lstStyle/>
          <a:p>
            <a:r>
              <a:rPr lang="en-US" sz="5400" b="1">
                <a:solidFill>
                  <a:srgbClr val="EF3A5B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1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4D6BD40-0F76-E544-BBB7-C36A9DEBC9AD}"/>
              </a:ext>
            </a:extLst>
          </p:cNvPr>
          <p:cNvSpPr txBox="1"/>
          <p:nvPr userDrawn="1"/>
        </p:nvSpPr>
        <p:spPr>
          <a:xfrm>
            <a:off x="793465" y="3114036"/>
            <a:ext cx="574431" cy="923330"/>
          </a:xfrm>
          <a:prstGeom prst="rect">
            <a:avLst/>
          </a:prstGeom>
          <a:noFill/>
        </p:spPr>
        <p:txBody>
          <a:bodyPr wrap="square" rtlCol="0" anchor="b" anchorCtr="1">
            <a:spAutoFit/>
          </a:bodyPr>
          <a:lstStyle/>
          <a:p>
            <a:r>
              <a:rPr lang="en-US" sz="5400" b="1">
                <a:solidFill>
                  <a:srgbClr val="F3A51E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2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BA6EAF3-33DB-F342-9364-26DDDD62B9CB}"/>
              </a:ext>
            </a:extLst>
          </p:cNvPr>
          <p:cNvSpPr txBox="1"/>
          <p:nvPr userDrawn="1"/>
        </p:nvSpPr>
        <p:spPr>
          <a:xfrm>
            <a:off x="793465" y="4567698"/>
            <a:ext cx="574431" cy="923330"/>
          </a:xfrm>
          <a:prstGeom prst="rect">
            <a:avLst/>
          </a:prstGeom>
          <a:noFill/>
        </p:spPr>
        <p:txBody>
          <a:bodyPr wrap="square" rtlCol="0" anchor="b" anchorCtr="1">
            <a:spAutoFit/>
          </a:bodyPr>
          <a:lstStyle/>
          <a:p>
            <a:r>
              <a:rPr lang="en-US" sz="5400" b="1">
                <a:solidFill>
                  <a:srgbClr val="B0D357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3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27CD245-96D5-FE42-84A2-1FF855372F8D}"/>
              </a:ext>
            </a:extLst>
          </p:cNvPr>
          <p:cNvSpPr txBox="1"/>
          <p:nvPr userDrawn="1"/>
        </p:nvSpPr>
        <p:spPr>
          <a:xfrm>
            <a:off x="10804973" y="1660375"/>
            <a:ext cx="574431" cy="923330"/>
          </a:xfrm>
          <a:prstGeom prst="rect">
            <a:avLst/>
          </a:prstGeom>
          <a:noFill/>
        </p:spPr>
        <p:txBody>
          <a:bodyPr wrap="square" rtlCol="0" anchor="b" anchorCtr="1">
            <a:spAutoFit/>
          </a:bodyPr>
          <a:lstStyle/>
          <a:p>
            <a:r>
              <a:rPr lang="en-US" sz="5400" b="1">
                <a:solidFill>
                  <a:srgbClr val="69C8C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4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2E990BB-8375-E548-98A0-9A3714984933}"/>
              </a:ext>
            </a:extLst>
          </p:cNvPr>
          <p:cNvSpPr txBox="1"/>
          <p:nvPr userDrawn="1"/>
        </p:nvSpPr>
        <p:spPr>
          <a:xfrm>
            <a:off x="10804973" y="3090590"/>
            <a:ext cx="574431" cy="923330"/>
          </a:xfrm>
          <a:prstGeom prst="rect">
            <a:avLst/>
          </a:prstGeom>
          <a:noFill/>
        </p:spPr>
        <p:txBody>
          <a:bodyPr wrap="square" rtlCol="0" anchor="b" anchorCtr="1">
            <a:spAutoFit/>
          </a:bodyPr>
          <a:lstStyle/>
          <a:p>
            <a:r>
              <a:rPr lang="en-US" sz="5400" b="1">
                <a:solidFill>
                  <a:srgbClr val="39A1BF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5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BB9E0B7-7E66-9A4D-B594-50C0E31271F0}"/>
              </a:ext>
            </a:extLst>
          </p:cNvPr>
          <p:cNvSpPr txBox="1"/>
          <p:nvPr userDrawn="1"/>
        </p:nvSpPr>
        <p:spPr>
          <a:xfrm>
            <a:off x="10804973" y="4544252"/>
            <a:ext cx="574431" cy="923330"/>
          </a:xfrm>
          <a:prstGeom prst="rect">
            <a:avLst/>
          </a:prstGeom>
          <a:noFill/>
        </p:spPr>
        <p:txBody>
          <a:bodyPr wrap="square" rtlCol="0" anchor="b" anchorCtr="1">
            <a:spAutoFit/>
          </a:bodyPr>
          <a:lstStyle/>
          <a:p>
            <a:r>
              <a:rPr lang="en-US" sz="5400" b="1">
                <a:solidFill>
                  <a:srgbClr val="A74A7A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6</a:t>
            </a:r>
          </a:p>
        </p:txBody>
      </p:sp>
      <p:pic>
        <p:nvPicPr>
          <p:cNvPr id="51" name="Graphic 50">
            <a:extLst>
              <a:ext uri="{FF2B5EF4-FFF2-40B4-BE49-F238E27FC236}">
                <a16:creationId xmlns:a16="http://schemas.microsoft.com/office/drawing/2014/main" id="{4B9E8D18-8B2B-F94E-8248-0FFE8B9C1DF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-120935" y="4576628"/>
            <a:ext cx="914400" cy="914400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DC4FCE0F-C54C-FA44-B108-E8F82851C87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-140162" y="1784518"/>
            <a:ext cx="914400" cy="914400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352AA6E4-2F0B-3F4F-87CD-44D0458173E1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11453591" y="1686529"/>
            <a:ext cx="952500" cy="952500"/>
          </a:xfrm>
          <a:prstGeom prst="rect">
            <a:avLst/>
          </a:prstGeom>
        </p:spPr>
      </p:pic>
      <p:pic>
        <p:nvPicPr>
          <p:cNvPr id="54" name="Graphic 53">
            <a:extLst>
              <a:ext uri="{FF2B5EF4-FFF2-40B4-BE49-F238E27FC236}">
                <a16:creationId xmlns:a16="http://schemas.microsoft.com/office/drawing/2014/main" id="{89475315-D462-FC49-AD4E-E6DDBC8C2273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>
          <a:xfrm>
            <a:off x="11474624" y="4507821"/>
            <a:ext cx="914400" cy="914400"/>
          </a:xfrm>
          <a:prstGeom prst="rect">
            <a:avLst/>
          </a:prstGeom>
        </p:spPr>
      </p:pic>
      <p:pic>
        <p:nvPicPr>
          <p:cNvPr id="55" name="Graphic 54">
            <a:extLst>
              <a:ext uri="{FF2B5EF4-FFF2-40B4-BE49-F238E27FC236}">
                <a16:creationId xmlns:a16="http://schemas.microsoft.com/office/drawing/2014/main" id="{88DE9802-37C8-9F47-9827-7885E4E30CD6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>
          <a:xfrm flipH="1">
            <a:off x="-248588" y="3104476"/>
            <a:ext cx="1035471" cy="1035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1172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ransition_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E6389C0-BABF-AE41-8EEA-3CD9FFCC1B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50112" y="-55157"/>
            <a:ext cx="12292224" cy="819481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-50112" y="-55158"/>
            <a:ext cx="12292224" cy="691315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95B889-F2E9-9A4B-A33E-49E312820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651" y="380623"/>
            <a:ext cx="4558553" cy="5121273"/>
          </a:xfrm>
        </p:spPr>
        <p:txBody>
          <a:bodyPr anchor="b" anchorCtr="0">
            <a:no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872933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ransition_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E6389C0-BABF-AE41-8EEA-3CD9FFCC1B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42982" y="-52090"/>
            <a:ext cx="12277962" cy="818868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-50112" y="-55158"/>
            <a:ext cx="12292224" cy="691315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95B889-F2E9-9A4B-A33E-49E312820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651" y="380623"/>
            <a:ext cx="4558553" cy="5121273"/>
          </a:xfrm>
        </p:spPr>
        <p:txBody>
          <a:bodyPr anchor="b" anchorCtr="0">
            <a:no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717972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ransition_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E6389C0-BABF-AE41-8EEA-3CD9FFCC1B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42981" y="-525335"/>
            <a:ext cx="12277962" cy="818530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-50112" y="-55158"/>
            <a:ext cx="12292224" cy="691315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95B889-F2E9-9A4B-A33E-49E312820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651" y="380623"/>
            <a:ext cx="4558553" cy="5121273"/>
          </a:xfrm>
        </p:spPr>
        <p:txBody>
          <a:bodyPr anchor="b" anchorCtr="0">
            <a:no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5892988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ransition_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E6389C0-BABF-AE41-8EEA-3CD9FFCC1B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 flipH="1">
            <a:off x="-50112" y="-898818"/>
            <a:ext cx="12292224" cy="819902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-50112" y="-55158"/>
            <a:ext cx="12292224" cy="691315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95B889-F2E9-9A4B-A33E-49E312820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651" y="380623"/>
            <a:ext cx="4558553" cy="5121273"/>
          </a:xfrm>
        </p:spPr>
        <p:txBody>
          <a:bodyPr anchor="b" anchorCtr="0">
            <a:no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45965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_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Girl working while leaning over textbook">
            <a:extLst>
              <a:ext uri="{FF2B5EF4-FFF2-40B4-BE49-F238E27FC236}">
                <a16:creationId xmlns:a16="http://schemas.microsoft.com/office/drawing/2014/main" id="{AE6389C0-BABF-AE41-8EEA-3CD9FFCC1B1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0112" y="0"/>
            <a:ext cx="12292224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-50112" y="0"/>
            <a:ext cx="12292224" cy="6858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95B889-F2E9-9A4B-A33E-49E312820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651" y="380623"/>
            <a:ext cx="4558553" cy="5121273"/>
          </a:xfrm>
        </p:spPr>
        <p:txBody>
          <a:bodyPr anchor="b" anchorCtr="0">
            <a:no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8283509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_Im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teacher teaching a class&#10;&#10;Description automatically generated with low confidence">
            <a:extLst>
              <a:ext uri="{FF2B5EF4-FFF2-40B4-BE49-F238E27FC236}">
                <a16:creationId xmlns:a16="http://schemas.microsoft.com/office/drawing/2014/main" id="{8F7DF7AC-C006-B240-B7F4-F67CAFFBC0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-50112" y="0"/>
            <a:ext cx="12292224" cy="6858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8BF3C42-6097-E149-AEA0-6F411938B4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655" y="480447"/>
            <a:ext cx="4558553" cy="4990451"/>
          </a:xfrm>
        </p:spPr>
        <p:txBody>
          <a:bodyPr anchor="b" anchorCtr="0">
            <a:norm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88691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_Im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92FAE2F-A945-3944-85DC-35B8286B33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9" y="0"/>
            <a:ext cx="12191111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0" y="0"/>
            <a:ext cx="12292224" cy="6858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068261-7C2B-2043-A313-794866D39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655" y="511443"/>
            <a:ext cx="4558553" cy="5021441"/>
          </a:xfrm>
        </p:spPr>
        <p:txBody>
          <a:bodyPr anchor="b" anchorCtr="0">
            <a:no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7035318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_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1E45222-F49A-2946-B87B-CDB9140992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0224" y="0"/>
            <a:ext cx="12292224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-100224" y="0"/>
            <a:ext cx="12292224" cy="6858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7FFC99-FFCC-B042-B50D-2B5680E20D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655" y="635431"/>
            <a:ext cx="4558553" cy="4866451"/>
          </a:xfrm>
        </p:spPr>
        <p:txBody>
          <a:bodyPr anchor="b" anchorCtr="0">
            <a:norm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2779211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_Im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4223DED-4585-F74E-BC9C-2599464E512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0112" y="-21265"/>
            <a:ext cx="12292224" cy="701922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-50112" y="-37240"/>
            <a:ext cx="12292224" cy="7019224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215581E-3ED5-CC47-BBF5-03361955FBF2}"/>
              </a:ext>
            </a:extLst>
          </p:cNvPr>
          <p:cNvSpPr txBox="1"/>
          <p:nvPr userDrawn="1"/>
        </p:nvSpPr>
        <p:spPr>
          <a:xfrm>
            <a:off x="7076661" y="168965"/>
            <a:ext cx="0" cy="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Autofit/>
          </a:bodyPr>
          <a:lstStyle/>
          <a:p>
            <a:pPr algn="l" fontAlgn="base"/>
            <a:endParaRPr lang="en-US" sz="8000" b="1">
              <a:solidFill>
                <a:srgbClr val="003B7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570BF63-EF7F-3241-9C2D-8A00E3D8C4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655" y="728419"/>
            <a:ext cx="4558553" cy="4788975"/>
          </a:xfrm>
        </p:spPr>
        <p:txBody>
          <a:bodyPr anchor="b" anchorCtr="0">
            <a:no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2201166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_Im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air of headphones on a chair in a classroom&#10;&#10;Description automatically generated with low confidence">
            <a:extLst>
              <a:ext uri="{FF2B5EF4-FFF2-40B4-BE49-F238E27FC236}">
                <a16:creationId xmlns:a16="http://schemas.microsoft.com/office/drawing/2014/main" id="{1674A74B-09C5-BD4E-963B-D2A8B69ED0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616"/>
          <a:stretch/>
        </p:blipFill>
        <p:spPr>
          <a:xfrm>
            <a:off x="-75168" y="1"/>
            <a:ext cx="12267168" cy="694256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0" y="0"/>
            <a:ext cx="12292224" cy="6858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8C0861C-C36B-9F4D-A3EC-F1137A1B1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457" y="424562"/>
            <a:ext cx="4688237" cy="5029179"/>
          </a:xfrm>
        </p:spPr>
        <p:txBody>
          <a:bodyPr anchor="b" anchorCtr="0">
            <a:no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75522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ision and Mi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2A75DB-D4C4-9F4B-A1CE-70ADEDA345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853" y="295851"/>
            <a:ext cx="10574358" cy="371337"/>
          </a:xfrm>
        </p:spPr>
        <p:txBody>
          <a:bodyPr>
            <a:noAutofit/>
          </a:bodyPr>
          <a:lstStyle>
            <a:lvl1pPr>
              <a:defRPr sz="2400" b="1">
                <a:solidFill>
                  <a:srgbClr val="003B7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F9EA09-CD93-4A4B-85D3-80C8ADEAD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34273" y="302063"/>
            <a:ext cx="729343" cy="380297"/>
          </a:xfrm>
        </p:spPr>
        <p:txBody>
          <a:bodyPr/>
          <a:lstStyle>
            <a:lvl1pPr>
              <a:defRPr sz="2800" b="1">
                <a:solidFill>
                  <a:srgbClr val="5FAAD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4E24DD3-0117-F947-8F74-C808912B5A2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B09DCF1-2BDE-3C4D-BDF0-9CE5D40490A1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descr="Mississi[ppi Department of Education logo">
            <a:extLst>
              <a:ext uri="{FF2B5EF4-FFF2-40B4-BE49-F238E27FC236}">
                <a16:creationId xmlns:a16="http://schemas.microsoft.com/office/drawing/2014/main" id="{33B5E5BF-349C-5947-BB03-984894C2EB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9A18822B-FBFD-6F49-AB1E-F1B7B049325E}"/>
              </a:ext>
            </a:extLst>
          </p:cNvPr>
          <p:cNvSpPr/>
          <p:nvPr userDrawn="1"/>
        </p:nvSpPr>
        <p:spPr>
          <a:xfrm>
            <a:off x="2891808" y="2097742"/>
            <a:ext cx="3822087" cy="3402105"/>
          </a:xfrm>
          <a:prstGeom prst="rect">
            <a:avLst/>
          </a:prstGeom>
          <a:solidFill>
            <a:srgbClr val="D1E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Shape 72">
            <a:extLst>
              <a:ext uri="{FF2B5EF4-FFF2-40B4-BE49-F238E27FC236}">
                <a16:creationId xmlns:a16="http://schemas.microsoft.com/office/drawing/2014/main" id="{4E68BEAF-CC7C-6845-BC92-B6384EF87D72}"/>
              </a:ext>
            </a:extLst>
          </p:cNvPr>
          <p:cNvSpPr txBox="1"/>
          <p:nvPr userDrawn="1"/>
        </p:nvSpPr>
        <p:spPr>
          <a:xfrm>
            <a:off x="3050742" y="2208305"/>
            <a:ext cx="3663153" cy="282790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500"/>
              </a:spcBef>
              <a:buNone/>
            </a:pPr>
            <a:r>
              <a:rPr lang="en" sz="200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  <a:sym typeface="Open Sans"/>
              </a:rPr>
              <a:t>To create a world-class educational system that gives students the knowledge and skills to be successful in college and the workforce, </a:t>
            </a:r>
            <a:br>
              <a:rPr lang="en" sz="200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  <a:sym typeface="Open Sans"/>
              </a:rPr>
            </a:br>
            <a:r>
              <a:rPr lang="en" sz="200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  <a:sym typeface="Open Sans"/>
              </a:rPr>
              <a:t>and to flourish as parents </a:t>
            </a:r>
            <a:br>
              <a:rPr lang="en" sz="200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  <a:sym typeface="Open Sans"/>
              </a:rPr>
            </a:br>
            <a:r>
              <a:rPr lang="en" sz="200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  <a:sym typeface="Open Sans"/>
              </a:rPr>
              <a:t>and citizens</a:t>
            </a:r>
          </a:p>
        </p:txBody>
      </p:sp>
      <p:sp>
        <p:nvSpPr>
          <p:cNvPr id="21" name="Shape 73">
            <a:extLst>
              <a:ext uri="{FF2B5EF4-FFF2-40B4-BE49-F238E27FC236}">
                <a16:creationId xmlns:a16="http://schemas.microsoft.com/office/drawing/2014/main" id="{9BEF04DF-069F-324B-8C11-D4A0DA0C14A3}"/>
              </a:ext>
            </a:extLst>
          </p:cNvPr>
          <p:cNvSpPr txBox="1"/>
          <p:nvPr userDrawn="1"/>
        </p:nvSpPr>
        <p:spPr>
          <a:xfrm>
            <a:off x="2838019" y="1062333"/>
            <a:ext cx="2971800" cy="68234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4800" b="1" spc="100">
                <a:solidFill>
                  <a:srgbClr val="003B71"/>
                </a:solidFill>
                <a:latin typeface="Arial Black" panose="020B0604020202020204" pitchFamily="34" charset="0"/>
                <a:ea typeface="Arial" charset="0"/>
                <a:cs typeface="Arial Black" panose="020B0604020202020204" pitchFamily="34" charset="0"/>
                <a:sym typeface="Open Sans"/>
              </a:rPr>
              <a:t>VISION</a:t>
            </a:r>
            <a:endParaRPr lang="en" sz="4400" b="1" spc="100">
              <a:solidFill>
                <a:srgbClr val="003B71"/>
              </a:solidFill>
              <a:latin typeface="Arial Black" panose="020B0604020202020204" pitchFamily="34" charset="0"/>
              <a:ea typeface="Arial" charset="0"/>
              <a:cs typeface="Arial Black" panose="020B0604020202020204" pitchFamily="34" charset="0"/>
              <a:sym typeface="Open Sans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F8471E0-9BAF-364D-8CE8-ECC2537F3DD7}"/>
              </a:ext>
            </a:extLst>
          </p:cNvPr>
          <p:cNvSpPr/>
          <p:nvPr userDrawn="1"/>
        </p:nvSpPr>
        <p:spPr>
          <a:xfrm>
            <a:off x="2891808" y="1855235"/>
            <a:ext cx="3822087" cy="242507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8D46F02-1F3F-F04B-A89C-B5FF81178F60}"/>
              </a:ext>
            </a:extLst>
          </p:cNvPr>
          <p:cNvSpPr/>
          <p:nvPr userDrawn="1"/>
        </p:nvSpPr>
        <p:spPr>
          <a:xfrm>
            <a:off x="7343099" y="2097742"/>
            <a:ext cx="3822087" cy="3402106"/>
          </a:xfrm>
          <a:prstGeom prst="rect">
            <a:avLst/>
          </a:prstGeom>
          <a:solidFill>
            <a:srgbClr val="D1E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hape 76">
            <a:extLst>
              <a:ext uri="{FF2B5EF4-FFF2-40B4-BE49-F238E27FC236}">
                <a16:creationId xmlns:a16="http://schemas.microsoft.com/office/drawing/2014/main" id="{773A840E-13D2-DE41-9002-80FFD6C2A237}"/>
              </a:ext>
            </a:extLst>
          </p:cNvPr>
          <p:cNvSpPr txBox="1"/>
          <p:nvPr userDrawn="1"/>
        </p:nvSpPr>
        <p:spPr>
          <a:xfrm>
            <a:off x="7573425" y="2208305"/>
            <a:ext cx="3591761" cy="253850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500"/>
              </a:spcBef>
              <a:buNone/>
            </a:pPr>
            <a:r>
              <a:rPr lang="en" sz="2000">
                <a:solidFill>
                  <a:schemeClr val="accent3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Open Sans"/>
              </a:rPr>
              <a:t>To provide leadership </a:t>
            </a:r>
            <a:br>
              <a:rPr lang="en" sz="2000">
                <a:solidFill>
                  <a:schemeClr val="accent3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Open Sans"/>
              </a:rPr>
            </a:br>
            <a:r>
              <a:rPr lang="en" sz="2000">
                <a:solidFill>
                  <a:schemeClr val="accent3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Open Sans"/>
              </a:rPr>
              <a:t>through the development of policy and accountability systems so that all students are prepared to compete in </a:t>
            </a:r>
            <a:br>
              <a:rPr lang="en" sz="2000">
                <a:solidFill>
                  <a:schemeClr val="accent3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Open Sans"/>
              </a:rPr>
            </a:br>
            <a:r>
              <a:rPr lang="en" sz="2000">
                <a:solidFill>
                  <a:schemeClr val="accent3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Open Sans"/>
              </a:rPr>
              <a:t>the global community</a:t>
            </a:r>
          </a:p>
        </p:txBody>
      </p:sp>
      <p:sp>
        <p:nvSpPr>
          <p:cNvPr id="25" name="Shape 73">
            <a:extLst>
              <a:ext uri="{FF2B5EF4-FFF2-40B4-BE49-F238E27FC236}">
                <a16:creationId xmlns:a16="http://schemas.microsoft.com/office/drawing/2014/main" id="{9197D1F5-5734-6741-8ED3-E87D3EEB618E}"/>
              </a:ext>
            </a:extLst>
          </p:cNvPr>
          <p:cNvSpPr txBox="1"/>
          <p:nvPr userDrawn="1"/>
        </p:nvSpPr>
        <p:spPr>
          <a:xfrm>
            <a:off x="7227283" y="1048886"/>
            <a:ext cx="3743927" cy="68234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4800" b="1" spc="100">
                <a:solidFill>
                  <a:srgbClr val="A74A7A"/>
                </a:solidFill>
                <a:latin typeface="Arial Black" panose="020B0604020202020204" pitchFamily="34" charset="0"/>
                <a:ea typeface="Arial" charset="0"/>
                <a:cs typeface="Arial Black" panose="020B0604020202020204" pitchFamily="34" charset="0"/>
                <a:sym typeface="Open Sans"/>
              </a:rPr>
              <a:t>MISSION</a:t>
            </a:r>
            <a:endParaRPr lang="en" sz="4400" b="1" spc="100">
              <a:solidFill>
                <a:srgbClr val="A74A7A"/>
              </a:solidFill>
              <a:latin typeface="Arial Black" panose="020B0604020202020204" pitchFamily="34" charset="0"/>
              <a:ea typeface="Arial" charset="0"/>
              <a:cs typeface="Arial Black" panose="020B0604020202020204" pitchFamily="34" charset="0"/>
              <a:sym typeface="Open Sans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03D452E-57B1-C74D-93D3-8D0149826093}"/>
              </a:ext>
            </a:extLst>
          </p:cNvPr>
          <p:cNvSpPr/>
          <p:nvPr userDrawn="1"/>
        </p:nvSpPr>
        <p:spPr>
          <a:xfrm>
            <a:off x="7343099" y="1855235"/>
            <a:ext cx="3822087" cy="242507"/>
          </a:xfrm>
          <a:prstGeom prst="rect">
            <a:avLst/>
          </a:prstGeom>
          <a:solidFill>
            <a:srgbClr val="A74A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AA0E2A"/>
              </a:solidFill>
            </a:endParaRP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5103C63F-1517-9D4B-AA78-403C59FB969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200166" y="3058273"/>
            <a:ext cx="3171441" cy="3171441"/>
          </a:xfrm>
          <a:prstGeom prst="rect">
            <a:avLst/>
          </a:prstGeom>
        </p:spPr>
      </p:pic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AFABC2F-642F-9F48-AFA5-25C3D1C119E4}"/>
              </a:ext>
            </a:extLst>
          </p:cNvPr>
          <p:cNvCxnSpPr>
            <a:cxnSpLocks/>
          </p:cNvCxnSpPr>
          <p:nvPr userDrawn="1"/>
        </p:nvCxnSpPr>
        <p:spPr>
          <a:xfrm flipH="1">
            <a:off x="491447" y="733806"/>
            <a:ext cx="1120910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71342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A2C0FA9-C06C-D849-9C30-F1672C75EB04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0EA3CA18-3F3C-7840-B4C6-8C638E31B5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0906" y="4746632"/>
            <a:ext cx="2837793" cy="1097280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 with low confidence">
            <a:extLst>
              <a:ext uri="{FF2B5EF4-FFF2-40B4-BE49-F238E27FC236}">
                <a16:creationId xmlns:a16="http://schemas.microsoft.com/office/drawing/2014/main" id="{17846ABD-3226-8443-9D8A-74A6E8E8A08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9626" y="6254936"/>
            <a:ext cx="1554480" cy="4572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C797C7B-1E37-6545-B842-2A117C45938B}"/>
              </a:ext>
            </a:extLst>
          </p:cNvPr>
          <p:cNvSpPr/>
          <p:nvPr userDrawn="1"/>
        </p:nvSpPr>
        <p:spPr>
          <a:xfrm>
            <a:off x="617584" y="1556185"/>
            <a:ext cx="3822087" cy="242507"/>
          </a:xfrm>
          <a:prstGeom prst="rect">
            <a:avLst/>
          </a:prstGeom>
          <a:solidFill>
            <a:srgbClr val="EF3A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F3A5B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70F7D88-3317-7B4C-8370-167250E236D2}"/>
              </a:ext>
            </a:extLst>
          </p:cNvPr>
          <p:cNvSpPr/>
          <p:nvPr userDrawn="1"/>
        </p:nvSpPr>
        <p:spPr>
          <a:xfrm>
            <a:off x="10566401" y="4436342"/>
            <a:ext cx="1625600" cy="365125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spc="5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mdek12.org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53D73A61-D809-204A-9E99-77076591DE7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4401" y="2994888"/>
            <a:ext cx="5011980" cy="868224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12D961-B295-8943-B9BF-9EA8B4DD83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266" y="2073713"/>
            <a:ext cx="8127212" cy="868225"/>
          </a:xfrm>
        </p:spPr>
        <p:txBody>
          <a:bodyPr/>
          <a:lstStyle>
            <a:lvl1pPr>
              <a:defRPr b="1">
                <a:solidFill>
                  <a:srgbClr val="003B7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856495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/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8D0693F-7196-2D41-8717-F87A0FB724FC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Mississi[ppi Department of Education logo">
            <a:extLst>
              <a:ext uri="{FF2B5EF4-FFF2-40B4-BE49-F238E27FC236}">
                <a16:creationId xmlns:a16="http://schemas.microsoft.com/office/drawing/2014/main" id="{EF2E6BE5-F26E-4F44-A805-B5CA4037E9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A4BE1E58-5AC0-CD4A-81AC-FEBCA41A8CC5}"/>
              </a:ext>
            </a:extLst>
          </p:cNvPr>
          <p:cNvSpPr txBox="1">
            <a:spLocks/>
          </p:cNvSpPr>
          <p:nvPr userDrawn="1"/>
        </p:nvSpPr>
        <p:spPr>
          <a:xfrm>
            <a:off x="11034273" y="302063"/>
            <a:ext cx="729343" cy="380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2800" b="1" kern="1200">
                <a:solidFill>
                  <a:srgbClr val="5FAADE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E24DD3-0117-F947-8F74-C808912B5A2D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1FFDF0-1644-A046-A560-6F2CDCB872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673" y="421076"/>
            <a:ext cx="10515600" cy="38029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67737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0F9ED6-618C-CD4C-8C33-135934806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618" y="275585"/>
            <a:ext cx="10605890" cy="380298"/>
          </a:xfrm>
        </p:spPr>
        <p:txBody>
          <a:bodyPr>
            <a:noAutofit/>
          </a:bodyPr>
          <a:lstStyle>
            <a:lvl1pPr>
              <a:defRPr sz="2400" b="1">
                <a:solidFill>
                  <a:srgbClr val="003B7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C77970-4E2E-5048-92F3-937EFE6517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66649"/>
            <a:ext cx="10515600" cy="4382814"/>
          </a:xfrm>
        </p:spPr>
        <p:txBody>
          <a:bodyPr/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5C9B242-5CA0-A34F-86FE-099FED94217F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D85153D0-0355-B746-881C-AC05FECA29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A34A995F-FE26-0943-A8BE-1A7AA2750630}"/>
              </a:ext>
            </a:extLst>
          </p:cNvPr>
          <p:cNvSpPr txBox="1">
            <a:spLocks/>
          </p:cNvSpPr>
          <p:nvPr userDrawn="1"/>
        </p:nvSpPr>
        <p:spPr>
          <a:xfrm>
            <a:off x="11034273" y="302063"/>
            <a:ext cx="729343" cy="380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2800" b="1" kern="1200">
                <a:solidFill>
                  <a:srgbClr val="5FAADE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E24DD3-0117-F947-8F74-C808912B5A2D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E059E4F-96FC-B446-81BB-45BB917E46C1}"/>
              </a:ext>
            </a:extLst>
          </p:cNvPr>
          <p:cNvCxnSpPr>
            <a:cxnSpLocks/>
          </p:cNvCxnSpPr>
          <p:nvPr userDrawn="1"/>
        </p:nvCxnSpPr>
        <p:spPr>
          <a:xfrm flipH="1">
            <a:off x="491447" y="733806"/>
            <a:ext cx="1120910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4856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, and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0F9ED6-618C-CD4C-8C33-135934806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618" y="275585"/>
            <a:ext cx="10605890" cy="380298"/>
          </a:xfrm>
        </p:spPr>
        <p:txBody>
          <a:bodyPr>
            <a:noAutofit/>
          </a:bodyPr>
          <a:lstStyle>
            <a:lvl1pPr>
              <a:defRPr sz="2400" b="1">
                <a:solidFill>
                  <a:srgbClr val="003B7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C77970-4E2E-5048-92F3-937EFE6517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0356" y="1365955"/>
            <a:ext cx="9073444" cy="4438352"/>
          </a:xfrm>
        </p:spPr>
        <p:txBody>
          <a:bodyPr/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5C9B242-5CA0-A34F-86FE-099FED94217F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D85153D0-0355-B746-881C-AC05FECA29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A34A995F-FE26-0943-A8BE-1A7AA2750630}"/>
              </a:ext>
            </a:extLst>
          </p:cNvPr>
          <p:cNvSpPr txBox="1">
            <a:spLocks/>
          </p:cNvSpPr>
          <p:nvPr userDrawn="1"/>
        </p:nvSpPr>
        <p:spPr>
          <a:xfrm>
            <a:off x="11034273" y="302063"/>
            <a:ext cx="729343" cy="380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2800" b="1" kern="1200">
                <a:solidFill>
                  <a:srgbClr val="5FAADE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E24DD3-0117-F947-8F74-C808912B5A2D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E059E4F-96FC-B446-81BB-45BB917E46C1}"/>
              </a:ext>
            </a:extLst>
          </p:cNvPr>
          <p:cNvCxnSpPr>
            <a:cxnSpLocks/>
          </p:cNvCxnSpPr>
          <p:nvPr userDrawn="1"/>
        </p:nvCxnSpPr>
        <p:spPr>
          <a:xfrm flipH="1">
            <a:off x="491447" y="733806"/>
            <a:ext cx="1120910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3E9ACD-D2AC-ED42-B419-5F1A18F3E7C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2619" y="903288"/>
            <a:ext cx="5943732" cy="46196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935323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,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0F9ED6-618C-CD4C-8C33-135934806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458" y="275585"/>
            <a:ext cx="5622049" cy="380298"/>
          </a:xfrm>
        </p:spPr>
        <p:txBody>
          <a:bodyPr>
            <a:noAutofit/>
          </a:bodyPr>
          <a:lstStyle>
            <a:lvl1pPr>
              <a:defRPr sz="2400" b="1">
                <a:solidFill>
                  <a:srgbClr val="003B7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C77970-4E2E-5048-92F3-937EFE6517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61351" y="921186"/>
            <a:ext cx="6139201" cy="4883121"/>
          </a:xfrm>
        </p:spPr>
        <p:txBody>
          <a:bodyPr/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5C9B242-5CA0-A34F-86FE-099FED94217F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D85153D0-0355-B746-881C-AC05FECA29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A34A995F-FE26-0943-A8BE-1A7AA2750630}"/>
              </a:ext>
            </a:extLst>
          </p:cNvPr>
          <p:cNvSpPr txBox="1">
            <a:spLocks/>
          </p:cNvSpPr>
          <p:nvPr userDrawn="1"/>
        </p:nvSpPr>
        <p:spPr>
          <a:xfrm>
            <a:off x="11034273" y="302063"/>
            <a:ext cx="729343" cy="380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2800" b="1" kern="1200">
                <a:solidFill>
                  <a:srgbClr val="5FAADE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E24DD3-0117-F947-8F74-C808912B5A2D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E059E4F-96FC-B446-81BB-45BB917E46C1}"/>
              </a:ext>
            </a:extLst>
          </p:cNvPr>
          <p:cNvCxnSpPr>
            <a:cxnSpLocks/>
          </p:cNvCxnSpPr>
          <p:nvPr userDrawn="1"/>
        </p:nvCxnSpPr>
        <p:spPr>
          <a:xfrm flipH="1">
            <a:off x="5396458" y="733806"/>
            <a:ext cx="63040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7294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oxes with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0F9ED6-618C-CD4C-8C33-135934806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618" y="275585"/>
            <a:ext cx="10605890" cy="380298"/>
          </a:xfrm>
        </p:spPr>
        <p:txBody>
          <a:bodyPr>
            <a:noAutofit/>
          </a:bodyPr>
          <a:lstStyle>
            <a:lvl1pPr>
              <a:defRPr sz="2400" b="1">
                <a:solidFill>
                  <a:srgbClr val="003B7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5C9B242-5CA0-A34F-86FE-099FED94217F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D85153D0-0355-B746-881C-AC05FECA29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A34A995F-FE26-0943-A8BE-1A7AA2750630}"/>
              </a:ext>
            </a:extLst>
          </p:cNvPr>
          <p:cNvSpPr txBox="1">
            <a:spLocks/>
          </p:cNvSpPr>
          <p:nvPr userDrawn="1"/>
        </p:nvSpPr>
        <p:spPr>
          <a:xfrm>
            <a:off x="11034273" y="302063"/>
            <a:ext cx="729343" cy="380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2800" b="1" kern="1200">
                <a:solidFill>
                  <a:srgbClr val="5FAADE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E24DD3-0117-F947-8F74-C808912B5A2D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E059E4F-96FC-B446-81BB-45BB917E46C1}"/>
              </a:ext>
            </a:extLst>
          </p:cNvPr>
          <p:cNvCxnSpPr>
            <a:cxnSpLocks/>
          </p:cNvCxnSpPr>
          <p:nvPr userDrawn="1"/>
        </p:nvCxnSpPr>
        <p:spPr>
          <a:xfrm flipH="1">
            <a:off x="491447" y="733806"/>
            <a:ext cx="1120910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9920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Transition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E86C2C-175D-6746-AE92-BB6E3C529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EC5A-B15F-6649-9C6B-BB2DB3E417C9}" type="datetime1">
              <a:rPr lang="en-US" smtClean="0"/>
              <a:t>11/20/2023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6C72B-A6BC-2B46-82E4-3166BB8D9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A042A1-E20C-3C45-B21B-988D8277A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24DD3-0117-F947-8F74-C808912B5A2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3B22B5-418E-C14A-82F2-8BFB743584A1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B2FB67-39A2-6E44-B495-201A124265B2}"/>
              </a:ext>
            </a:extLst>
          </p:cNvPr>
          <p:cNvSpPr/>
          <p:nvPr userDrawn="1"/>
        </p:nvSpPr>
        <p:spPr>
          <a:xfrm>
            <a:off x="838200" y="3163088"/>
            <a:ext cx="5478416" cy="265912"/>
          </a:xfrm>
          <a:prstGeom prst="rect">
            <a:avLst/>
          </a:prstGeom>
          <a:solidFill>
            <a:srgbClr val="EF3A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F3A5B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67B8F4E-F659-1547-8DA4-6F8B2DE11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835572"/>
            <a:ext cx="10050416" cy="2119305"/>
          </a:xfrm>
        </p:spPr>
        <p:txBody>
          <a:bodyPr anchor="b">
            <a:normAutofit/>
          </a:bodyPr>
          <a:lstStyle>
            <a:lvl1pPr algn="l">
              <a:defRPr sz="8000" b="1">
                <a:solidFill>
                  <a:srgbClr val="1F669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53F48FB1-DCA1-0948-BA38-2932616043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3746980"/>
            <a:ext cx="10050416" cy="555625"/>
          </a:xfrm>
        </p:spPr>
        <p:txBody>
          <a:bodyPr>
            <a:noAutofit/>
          </a:bodyPr>
          <a:lstStyle>
            <a:lvl1pPr marL="0" indent="0">
              <a:buNone/>
              <a:defRPr sz="3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6" name="Picture 15" descr="Mississi[ppi Department of Education logo">
            <a:extLst>
              <a:ext uri="{FF2B5EF4-FFF2-40B4-BE49-F238E27FC236}">
                <a16:creationId xmlns:a16="http://schemas.microsoft.com/office/drawing/2014/main" id="{06D7FA75-4768-FF4D-959C-FA772BDFE4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371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D1400A5-A2F9-8E45-B415-6DD7D1A08B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86A986-F23B-4549-8F88-5E5D2A6AC6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6DB1F0-8889-7141-9887-8BF33AE304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FE87F1-B258-4841-BE83-6BEF13A8E107}" type="datetime1">
              <a:rPr lang="en-US" smtClean="0"/>
              <a:t>11/20/2023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64F5D8-44C9-B043-B4CE-7B371693F4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755481-5126-3542-BD1F-05C5956718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E24DD3-0117-F947-8F74-C808912B5A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047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2" r:id="rId2"/>
    <p:sldLayoutId id="2147483673" r:id="rId3"/>
    <p:sldLayoutId id="2147483674" r:id="rId4"/>
    <p:sldLayoutId id="2147483650" r:id="rId5"/>
    <p:sldLayoutId id="2147483681" r:id="rId6"/>
    <p:sldLayoutId id="2147483682" r:id="rId7"/>
    <p:sldLayoutId id="2147483689" r:id="rId8"/>
    <p:sldLayoutId id="2147483683" r:id="rId9"/>
    <p:sldLayoutId id="2147483686" r:id="rId10"/>
    <p:sldLayoutId id="2147483684" r:id="rId11"/>
    <p:sldLayoutId id="2147483685" r:id="rId12"/>
    <p:sldLayoutId id="2147483687" r:id="rId13"/>
    <p:sldLayoutId id="2147483688" r:id="rId14"/>
    <p:sldLayoutId id="2147483690" r:id="rId15"/>
    <p:sldLayoutId id="2147483691" r:id="rId16"/>
    <p:sldLayoutId id="2147483692" r:id="rId17"/>
    <p:sldLayoutId id="2147483693" r:id="rId18"/>
    <p:sldLayoutId id="2147483702" r:id="rId19"/>
    <p:sldLayoutId id="2147483694" r:id="rId20"/>
    <p:sldLayoutId id="2147483697" r:id="rId21"/>
    <p:sldLayoutId id="2147483701" r:id="rId22"/>
    <p:sldLayoutId id="2147483703" r:id="rId23"/>
    <p:sldLayoutId id="2147483676" r:id="rId24"/>
    <p:sldLayoutId id="2147483677" r:id="rId25"/>
    <p:sldLayoutId id="2147483678" r:id="rId26"/>
    <p:sldLayoutId id="2147483675" r:id="rId27"/>
    <p:sldLayoutId id="2147483679" r:id="rId28"/>
    <p:sldLayoutId id="2147483680" r:id="rId29"/>
    <p:sldLayoutId id="2147483655" r:id="rId3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2.png"/><Relationship Id="rId5" Type="http://schemas.openxmlformats.org/officeDocument/2006/relationships/hyperlink" Target="https://youtu.be/bYKJGWs-sU4" TargetMode="External"/><Relationship Id="rId4" Type="http://schemas.openxmlformats.org/officeDocument/2006/relationships/image" Target="../media/image31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media" Target="../media/media16.m4a"/><Relationship Id="rId7" Type="http://schemas.openxmlformats.org/officeDocument/2006/relationships/image" Target="../media/image32.png"/><Relationship Id="rId2" Type="http://schemas.openxmlformats.org/officeDocument/2006/relationships/audio" Target="../media/media15.mp3"/><Relationship Id="rId1" Type="http://schemas.microsoft.com/office/2007/relationships/media" Target="../media/media15.mp3"/><Relationship Id="rId6" Type="http://schemas.openxmlformats.org/officeDocument/2006/relationships/image" Target="../media/image46.png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16.m4a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media" Target="../media/media18.m4a"/><Relationship Id="rId7" Type="http://schemas.openxmlformats.org/officeDocument/2006/relationships/image" Target="../media/image32.png"/><Relationship Id="rId2" Type="http://schemas.openxmlformats.org/officeDocument/2006/relationships/audio" Target="../media/media17.mp3"/><Relationship Id="rId1" Type="http://schemas.microsoft.com/office/2007/relationships/media" Target="../media/media17.mp3"/><Relationship Id="rId6" Type="http://schemas.openxmlformats.org/officeDocument/2006/relationships/image" Target="../media/image47.png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18.m4a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32.png"/><Relationship Id="rId4" Type="http://schemas.openxmlformats.org/officeDocument/2006/relationships/image" Target="../media/image4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6" Type="http://schemas.openxmlformats.org/officeDocument/2006/relationships/image" Target="../media/image32.png"/><Relationship Id="rId5" Type="http://schemas.openxmlformats.org/officeDocument/2006/relationships/image" Target="../media/image49.png"/><Relationship Id="rId4" Type="http://schemas.openxmlformats.org/officeDocument/2006/relationships/notesSlide" Target="../notesSlides/notesSlide5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media" Target="../media/media22.m4a"/><Relationship Id="rId7" Type="http://schemas.openxmlformats.org/officeDocument/2006/relationships/image" Target="../media/image32.png"/><Relationship Id="rId2" Type="http://schemas.openxmlformats.org/officeDocument/2006/relationships/audio" Target="../media/media21.mp3"/><Relationship Id="rId1" Type="http://schemas.microsoft.com/office/2007/relationships/media" Target="../media/media21.mp3"/><Relationship Id="rId6" Type="http://schemas.openxmlformats.org/officeDocument/2006/relationships/image" Target="../media/image50.png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22.m4a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32.png"/><Relationship Id="rId4" Type="http://schemas.openxmlformats.org/officeDocument/2006/relationships/image" Target="../media/image5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microsoft.com/office/2007/relationships/media" Target="../media/media25.m4a"/><Relationship Id="rId7" Type="http://schemas.openxmlformats.org/officeDocument/2006/relationships/image" Target="../media/image52.png"/><Relationship Id="rId2" Type="http://schemas.openxmlformats.org/officeDocument/2006/relationships/audio" Target="../media/media24.mp3"/><Relationship Id="rId1" Type="http://schemas.microsoft.com/office/2007/relationships/media" Target="../media/media24.mp3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25.m4a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32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media" Target="../media/media4.m4a"/><Relationship Id="rId7" Type="http://schemas.openxmlformats.org/officeDocument/2006/relationships/image" Target="../media/image32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35.png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4.m4a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microsoft.com/office/2007/relationships/media" Target="../media/media6.m4a"/><Relationship Id="rId7" Type="http://schemas.openxmlformats.org/officeDocument/2006/relationships/image" Target="../media/image36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6.m4a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32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32.png"/><Relationship Id="rId4" Type="http://schemas.openxmlformats.org/officeDocument/2006/relationships/image" Target="../media/image39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media" Target="../media/media10.m4a"/><Relationship Id="rId7" Type="http://schemas.openxmlformats.org/officeDocument/2006/relationships/image" Target="../media/image32.png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image" Target="../media/image40.png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10.m4a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microsoft.com/office/2007/relationships/media" Target="../media/media12.m4a"/><Relationship Id="rId7" Type="http://schemas.openxmlformats.org/officeDocument/2006/relationships/image" Target="../media/image41.png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4.xml"/><Relationship Id="rId10" Type="http://schemas.openxmlformats.org/officeDocument/2006/relationships/image" Target="../media/image43.svg"/><Relationship Id="rId4" Type="http://schemas.openxmlformats.org/officeDocument/2006/relationships/audio" Target="../media/media12.m4a"/><Relationship Id="rId9" Type="http://schemas.openxmlformats.org/officeDocument/2006/relationships/image" Target="../media/image4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microsoft.com/office/2007/relationships/media" Target="../media/media14.m4a"/><Relationship Id="rId7" Type="http://schemas.openxmlformats.org/officeDocument/2006/relationships/image" Target="../media/image44.png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14.m4a"/><Relationship Id="rId9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009D2A2-2270-5645-8100-381AB0D3802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Dog’s Colorful Day</a:t>
            </a:r>
            <a:br>
              <a:rPr lang="en-US" dirty="0"/>
            </a:br>
            <a:r>
              <a:rPr lang="en-US" sz="3600" dirty="0"/>
              <a:t>by Emma Dodd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BF64024-20B9-7CA4-E96D-2DB7CF5FD8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7538" y="6211618"/>
            <a:ext cx="6208712" cy="457200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3200" dirty="0">
                <a:latin typeface="Arial"/>
                <a:cs typeface="Arial"/>
              </a:rPr>
              <a:t>Unit 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2291F0-5920-5AB9-780B-3D4CEB9957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0848" y="2334542"/>
            <a:ext cx="2830804" cy="328067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EC6D308-9168-EE5E-94A1-BC0C19AE9819}"/>
              </a:ext>
            </a:extLst>
          </p:cNvPr>
          <p:cNvSpPr txBox="1"/>
          <p:nvPr/>
        </p:nvSpPr>
        <p:spPr>
          <a:xfrm>
            <a:off x="613893" y="5356798"/>
            <a:ext cx="2743200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fontAlgn="base"/>
            <a:r>
              <a:rPr lang="en-US" sz="1400" b="1" dirty="0">
                <a:solidFill>
                  <a:srgbClr val="003B71"/>
                </a:solidFill>
                <a:latin typeface="Arial"/>
                <a:cs typeface="Arial"/>
              </a:rPr>
              <a:t>Dodd, Emma.</a:t>
            </a:r>
            <a:r>
              <a:rPr lang="en-US" sz="1400" b="1" i="1" dirty="0">
                <a:solidFill>
                  <a:srgbClr val="003B71"/>
                </a:solidFill>
                <a:latin typeface="Arial"/>
                <a:cs typeface="Arial"/>
              </a:rPr>
              <a:t> Dog's Colorful Day</a:t>
            </a:r>
            <a:r>
              <a:rPr lang="en-US" sz="1400" b="1" dirty="0">
                <a:solidFill>
                  <a:srgbClr val="003B71"/>
                </a:solidFill>
                <a:latin typeface="Arial"/>
                <a:cs typeface="Arial"/>
              </a:rPr>
              <a:t>. Puffin Books, 2003.</a:t>
            </a:r>
            <a:r>
              <a:rPr lang="en-US" sz="1400" dirty="0">
                <a:solidFill>
                  <a:srgbClr val="003B71"/>
                </a:solidFill>
                <a:latin typeface="Arial"/>
                <a:cs typeface="Arial"/>
              </a:rPr>
              <a:t>​​​​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328E5EA-B0FD-5F1C-C31A-707EEE058401}"/>
              </a:ext>
            </a:extLst>
          </p:cNvPr>
          <p:cNvSpPr txBox="1"/>
          <p:nvPr/>
        </p:nvSpPr>
        <p:spPr>
          <a:xfrm>
            <a:off x="5279437" y="5589391"/>
            <a:ext cx="3411125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fontAlgn="base"/>
            <a:r>
              <a:rPr lang="en-US" dirty="0">
                <a:hlinkClick r:id="rId5"/>
              </a:rPr>
              <a:t>https://youtu.be/bYKJGWs-sU4</a:t>
            </a:r>
            <a:endParaRPr lang="en-US"/>
          </a:p>
          <a:p>
            <a:endParaRPr lang="en-US" dirty="0">
              <a:ea typeface="Calibri"/>
              <a:cs typeface="Calibri"/>
            </a:endParaRPr>
          </a:p>
        </p:txBody>
      </p:sp>
      <p:pic>
        <p:nvPicPr>
          <p:cNvPr id="6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7F76F88D-21B3-F92D-669B-43CCA4C1942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63639" y="4515119"/>
            <a:ext cx="665409" cy="665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108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7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8AB035F-AC95-F317-1958-D60DC573F5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1257" y="230942"/>
            <a:ext cx="11678194" cy="5738783"/>
          </a:xfrm>
          <a:prstGeom prst="rect">
            <a:avLst/>
          </a:prstGeom>
        </p:spPr>
      </p:pic>
      <p:pic>
        <p:nvPicPr>
          <p:cNvPr id="2" name="water-bottle-squirt-close-79928">
            <a:hlinkClick r:id="" action="ppaction://media"/>
            <a:extLst>
              <a:ext uri="{FF2B5EF4-FFF2-40B4-BE49-F238E27FC236}">
                <a16:creationId xmlns:a16="http://schemas.microsoft.com/office/drawing/2014/main" id="{72303751-B7A5-2774-5F6F-31ED53C111A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774392" y="4932871"/>
            <a:ext cx="928777" cy="928777"/>
          </a:xfrm>
          <a:prstGeom prst="rect">
            <a:avLst/>
          </a:prstGeom>
        </p:spPr>
      </p:pic>
      <p:sp>
        <p:nvSpPr>
          <p:cNvPr id="3" name="Star: 5 Points 2">
            <a:extLst>
              <a:ext uri="{FF2B5EF4-FFF2-40B4-BE49-F238E27FC236}">
                <a16:creationId xmlns:a16="http://schemas.microsoft.com/office/drawing/2014/main" id="{976295F3-A4E5-0E49-2ED1-A170282576EB}"/>
              </a:ext>
            </a:extLst>
          </p:cNvPr>
          <p:cNvSpPr/>
          <p:nvPr/>
        </p:nvSpPr>
        <p:spPr>
          <a:xfrm>
            <a:off x="10954231" y="5310326"/>
            <a:ext cx="218941" cy="17386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A19C0C00-8597-51C4-B601-C3D12DFF05EF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24625" y="5070993"/>
            <a:ext cx="652530" cy="652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96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8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1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71753A9-7168-FB7C-A183-67A993FCE60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0371" y="241377"/>
            <a:ext cx="11691257" cy="5649973"/>
          </a:xfrm>
          <a:prstGeom prst="rect">
            <a:avLst/>
          </a:prstGeom>
        </p:spPr>
      </p:pic>
      <p:sp>
        <p:nvSpPr>
          <p:cNvPr id="2" name="Flowchart: Connector 1">
            <a:extLst>
              <a:ext uri="{FF2B5EF4-FFF2-40B4-BE49-F238E27FC236}">
                <a16:creationId xmlns:a16="http://schemas.microsoft.com/office/drawing/2014/main" id="{A5D0ED8F-054B-A10E-F0DC-AF1F52AA8B3C}"/>
              </a:ext>
            </a:extLst>
          </p:cNvPr>
          <p:cNvSpPr/>
          <p:nvPr/>
        </p:nvSpPr>
        <p:spPr>
          <a:xfrm>
            <a:off x="4341962" y="2309004"/>
            <a:ext cx="350807" cy="261668"/>
          </a:xfrm>
          <a:prstGeom prst="flowChartConnector">
            <a:avLst/>
          </a:prstGeom>
          <a:solidFill>
            <a:srgbClr val="B483D9"/>
          </a:solidFill>
          <a:ln>
            <a:solidFill>
              <a:srgbClr val="B483D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sharpie_on_paper-47611">
            <a:hlinkClick r:id="" action="ppaction://media"/>
            <a:extLst>
              <a:ext uri="{FF2B5EF4-FFF2-40B4-BE49-F238E27FC236}">
                <a16:creationId xmlns:a16="http://schemas.microsoft.com/office/drawing/2014/main" id="{90E88E0B-421A-5B6C-B6EB-BAD7AD687B6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133785" y="4570925"/>
            <a:ext cx="650383" cy="650383"/>
          </a:xfrm>
          <a:prstGeom prst="rect">
            <a:avLst/>
          </a:prstGeom>
        </p:spPr>
      </p:pic>
      <p:sp>
        <p:nvSpPr>
          <p:cNvPr id="5" name="Star: 5 Points 4">
            <a:extLst>
              <a:ext uri="{FF2B5EF4-FFF2-40B4-BE49-F238E27FC236}">
                <a16:creationId xmlns:a16="http://schemas.microsoft.com/office/drawing/2014/main" id="{7AA5060E-9B11-ED50-BB63-7D50CFABAB92}"/>
              </a:ext>
            </a:extLst>
          </p:cNvPr>
          <p:cNvSpPr/>
          <p:nvPr/>
        </p:nvSpPr>
        <p:spPr>
          <a:xfrm>
            <a:off x="11218248" y="4769019"/>
            <a:ext cx="218941" cy="17386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7C0C0060-3442-B1C0-4E67-7B30280AA61D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41667" y="5156916"/>
            <a:ext cx="787758" cy="787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836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87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53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3C6815-34F2-E68D-ED18-5CF00F47C4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8754" y="283194"/>
            <a:ext cx="11495314" cy="5452633"/>
          </a:xfrm>
          <a:prstGeom prst="rect">
            <a:avLst/>
          </a:prstGeom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293B6FBE-9183-7D07-8EC8-08E852D487C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47932" y="4832159"/>
            <a:ext cx="903668" cy="903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109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8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72D2FA8-7205-AFA6-A595-9DFE532064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769" y="217080"/>
            <a:ext cx="11678194" cy="5638223"/>
          </a:xfrm>
          <a:prstGeom prst="rect">
            <a:avLst/>
          </a:prstGeom>
        </p:spPr>
      </p:pic>
      <p:sp>
        <p:nvSpPr>
          <p:cNvPr id="2" name="Flowchart: Connector 1">
            <a:extLst>
              <a:ext uri="{FF2B5EF4-FFF2-40B4-BE49-F238E27FC236}">
                <a16:creationId xmlns:a16="http://schemas.microsoft.com/office/drawing/2014/main" id="{937E41C7-A8E5-136E-76F7-226F2D0643ED}"/>
              </a:ext>
            </a:extLst>
          </p:cNvPr>
          <p:cNvSpPr/>
          <p:nvPr/>
        </p:nvSpPr>
        <p:spPr>
          <a:xfrm>
            <a:off x="1838383" y="1537170"/>
            <a:ext cx="1339403" cy="128788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lowchart: Connector 2">
            <a:extLst>
              <a:ext uri="{FF2B5EF4-FFF2-40B4-BE49-F238E27FC236}">
                <a16:creationId xmlns:a16="http://schemas.microsoft.com/office/drawing/2014/main" id="{ADD4FDC1-B405-A270-347C-B886B553C043}"/>
              </a:ext>
            </a:extLst>
          </p:cNvPr>
          <p:cNvSpPr/>
          <p:nvPr/>
        </p:nvSpPr>
        <p:spPr>
          <a:xfrm>
            <a:off x="4475408" y="2131452"/>
            <a:ext cx="1159099" cy="1010992"/>
          </a:xfrm>
          <a:prstGeom prst="flowChartConnector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lowchart: Connector 4">
            <a:extLst>
              <a:ext uri="{FF2B5EF4-FFF2-40B4-BE49-F238E27FC236}">
                <a16:creationId xmlns:a16="http://schemas.microsoft.com/office/drawing/2014/main" id="{D87CB299-D2DD-8A15-4448-5DCB5FA9863F}"/>
              </a:ext>
            </a:extLst>
          </p:cNvPr>
          <p:cNvSpPr/>
          <p:nvPr/>
        </p:nvSpPr>
        <p:spPr>
          <a:xfrm>
            <a:off x="6349284" y="624625"/>
            <a:ext cx="1088265" cy="972355"/>
          </a:xfrm>
          <a:prstGeom prst="flowChartConnector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lowchart: Connector 6">
            <a:extLst>
              <a:ext uri="{FF2B5EF4-FFF2-40B4-BE49-F238E27FC236}">
                <a16:creationId xmlns:a16="http://schemas.microsoft.com/office/drawing/2014/main" id="{D3A11846-9B0E-C29A-B557-0F988A85ADA7}"/>
              </a:ext>
            </a:extLst>
          </p:cNvPr>
          <p:cNvSpPr/>
          <p:nvPr/>
        </p:nvSpPr>
        <p:spPr>
          <a:xfrm>
            <a:off x="9777824" y="1339402"/>
            <a:ext cx="1217053" cy="1062507"/>
          </a:xfrm>
          <a:prstGeom prst="flowChartConnector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lowchart: Connector 7">
            <a:extLst>
              <a:ext uri="{FF2B5EF4-FFF2-40B4-BE49-F238E27FC236}">
                <a16:creationId xmlns:a16="http://schemas.microsoft.com/office/drawing/2014/main" id="{71C1BEAC-84B1-659F-E038-FCC9BA3B5BB0}"/>
              </a:ext>
            </a:extLst>
          </p:cNvPr>
          <p:cNvSpPr/>
          <p:nvPr/>
        </p:nvSpPr>
        <p:spPr>
          <a:xfrm>
            <a:off x="2975020" y="3580328"/>
            <a:ext cx="1236371" cy="985233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lowchart: Connector 8">
            <a:extLst>
              <a:ext uri="{FF2B5EF4-FFF2-40B4-BE49-F238E27FC236}">
                <a16:creationId xmlns:a16="http://schemas.microsoft.com/office/drawing/2014/main" id="{DEB6D6B1-2444-C6AF-4EEF-1708815320D3}"/>
              </a:ext>
            </a:extLst>
          </p:cNvPr>
          <p:cNvSpPr/>
          <p:nvPr/>
        </p:nvSpPr>
        <p:spPr>
          <a:xfrm>
            <a:off x="7739742" y="2440544"/>
            <a:ext cx="1281448" cy="1191296"/>
          </a:xfrm>
          <a:prstGeom prst="flowChartConnector">
            <a:avLst/>
          </a:prstGeom>
          <a:solidFill>
            <a:srgbClr val="FA8C06"/>
          </a:solidFill>
          <a:ln>
            <a:solidFill>
              <a:srgbClr val="FA8C0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786E8708-E9F3-57C0-2E58-AD8D0A2562F1}"/>
              </a:ext>
            </a:extLst>
          </p:cNvPr>
          <p:cNvSpPr/>
          <p:nvPr/>
        </p:nvSpPr>
        <p:spPr>
          <a:xfrm>
            <a:off x="2975020" y="3580327"/>
            <a:ext cx="1236371" cy="985233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lowchart: Connector 10">
            <a:extLst>
              <a:ext uri="{FF2B5EF4-FFF2-40B4-BE49-F238E27FC236}">
                <a16:creationId xmlns:a16="http://schemas.microsoft.com/office/drawing/2014/main" id="{F0E8A2F2-298E-6FB3-FD9D-F6A368D8818E}"/>
              </a:ext>
            </a:extLst>
          </p:cNvPr>
          <p:cNvSpPr/>
          <p:nvPr/>
        </p:nvSpPr>
        <p:spPr>
          <a:xfrm>
            <a:off x="2414788" y="4870070"/>
            <a:ext cx="1178417" cy="985233"/>
          </a:xfrm>
          <a:prstGeom prst="flowChartConnector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lowchart: Connector 11">
            <a:extLst>
              <a:ext uri="{FF2B5EF4-FFF2-40B4-BE49-F238E27FC236}">
                <a16:creationId xmlns:a16="http://schemas.microsoft.com/office/drawing/2014/main" id="{25B540ED-F1E8-DC01-64F8-DC365E147E92}"/>
              </a:ext>
            </a:extLst>
          </p:cNvPr>
          <p:cNvSpPr/>
          <p:nvPr/>
        </p:nvSpPr>
        <p:spPr>
          <a:xfrm>
            <a:off x="4539802" y="4960219"/>
            <a:ext cx="1281447" cy="895084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lowchart: Connector 12">
            <a:extLst>
              <a:ext uri="{FF2B5EF4-FFF2-40B4-BE49-F238E27FC236}">
                <a16:creationId xmlns:a16="http://schemas.microsoft.com/office/drawing/2014/main" id="{CF2354F0-F547-7126-826D-9C0371BB5CD6}"/>
              </a:ext>
            </a:extLst>
          </p:cNvPr>
          <p:cNvSpPr/>
          <p:nvPr/>
        </p:nvSpPr>
        <p:spPr>
          <a:xfrm>
            <a:off x="6370752" y="4565561"/>
            <a:ext cx="1281447" cy="1075386"/>
          </a:xfrm>
          <a:prstGeom prst="flowChartConnector">
            <a:avLst/>
          </a:prstGeom>
          <a:solidFill>
            <a:srgbClr val="B483D9"/>
          </a:solidFill>
          <a:ln>
            <a:solidFill>
              <a:srgbClr val="B483D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tar: 5 Points 5">
            <a:extLst>
              <a:ext uri="{FF2B5EF4-FFF2-40B4-BE49-F238E27FC236}">
                <a16:creationId xmlns:a16="http://schemas.microsoft.com/office/drawing/2014/main" id="{7C1D0D40-B05D-7683-B5B1-B73A58E0FEFD}"/>
              </a:ext>
            </a:extLst>
          </p:cNvPr>
          <p:cNvSpPr/>
          <p:nvPr/>
        </p:nvSpPr>
        <p:spPr>
          <a:xfrm>
            <a:off x="11218248" y="5235263"/>
            <a:ext cx="404935" cy="346364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DFC08CBB-5D0C-4CF3-395C-51676715C4D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9521" y="5103254"/>
            <a:ext cx="858592" cy="85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860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4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0"/>
                            </p:stCondLst>
                            <p:childTnLst>
                              <p:par>
                                <p:cTn id="24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000"/>
                            </p:stCondLst>
                            <p:childTnLst>
                              <p:par>
                                <p:cTn id="27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4000"/>
                            </p:stCondLst>
                            <p:childTnLst>
                              <p:par>
                                <p:cTn id="30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33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8000"/>
                            </p:stCondLst>
                            <p:childTnLst>
                              <p:par>
                                <p:cTn id="36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2" grpId="0" animBg="1"/>
      <p:bldP spid="3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4BCE4D-1533-CA48-5A0B-27A45B17476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8195" y="272759"/>
            <a:ext cx="11691256" cy="5644715"/>
          </a:xfrm>
          <a:prstGeom prst="rect">
            <a:avLst/>
          </a:prstGeom>
        </p:spPr>
      </p:pic>
      <p:pic>
        <p:nvPicPr>
          <p:cNvPr id="2" name="dog-shake-41072">
            <a:hlinkClick r:id="" action="ppaction://media"/>
            <a:extLst>
              <a:ext uri="{FF2B5EF4-FFF2-40B4-BE49-F238E27FC236}">
                <a16:creationId xmlns:a16="http://schemas.microsoft.com/office/drawing/2014/main" id="{D4430174-0B82-0AB8-01CD-B8B23ED2A4A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876208" y="4963731"/>
            <a:ext cx="889715" cy="889715"/>
          </a:xfrm>
          <a:prstGeom prst="rect">
            <a:avLst/>
          </a:prstGeom>
        </p:spPr>
      </p:pic>
      <p:sp>
        <p:nvSpPr>
          <p:cNvPr id="3" name="Star: 5 Points 2">
            <a:extLst>
              <a:ext uri="{FF2B5EF4-FFF2-40B4-BE49-F238E27FC236}">
                <a16:creationId xmlns:a16="http://schemas.microsoft.com/office/drawing/2014/main" id="{618B3C06-5807-DAE3-A19D-CABCCFA320EE}"/>
              </a:ext>
            </a:extLst>
          </p:cNvPr>
          <p:cNvSpPr/>
          <p:nvPr/>
        </p:nvSpPr>
        <p:spPr>
          <a:xfrm>
            <a:off x="11044383" y="5234723"/>
            <a:ext cx="218941" cy="17386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813E107D-8219-6486-42A4-00E2D3FF5125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02275" y="5142961"/>
            <a:ext cx="710485" cy="710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721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6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19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728D069-4F42-0884-66B4-36C8FDEDD1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2697" y="325012"/>
            <a:ext cx="11534503" cy="5579400"/>
          </a:xfrm>
          <a:prstGeom prst="rect">
            <a:avLst/>
          </a:prstGeom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39937F02-DB1F-87D4-79EF-5A5F098C2EF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15155" y="5073202"/>
            <a:ext cx="684727" cy="684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59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5843574-9B7C-49B0-0EC4-26EC67BC9FA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72522" y="249139"/>
            <a:ext cx="6061332" cy="569836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1C193E6-F069-8BAA-EEC7-4F37B3A5568E}"/>
              </a:ext>
            </a:extLst>
          </p:cNvPr>
          <p:cNvSpPr/>
          <p:nvPr/>
        </p:nvSpPr>
        <p:spPr>
          <a:xfrm>
            <a:off x="11231217" y="273325"/>
            <a:ext cx="546339" cy="5032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male-snore-63981">
            <a:hlinkClick r:id="" action="ppaction://media"/>
            <a:extLst>
              <a:ext uri="{FF2B5EF4-FFF2-40B4-BE49-F238E27FC236}">
                <a16:creationId xmlns:a16="http://schemas.microsoft.com/office/drawing/2014/main" id="{50A9A256-DE9B-9A6D-0B73-89476C2AB7D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085454" y="5170868"/>
            <a:ext cx="887836" cy="887836"/>
          </a:xfrm>
          <a:prstGeom prst="rect">
            <a:avLst/>
          </a:prstGeom>
        </p:spPr>
      </p:pic>
      <p:sp>
        <p:nvSpPr>
          <p:cNvPr id="5" name="Star: 5 Points 4">
            <a:extLst>
              <a:ext uri="{FF2B5EF4-FFF2-40B4-BE49-F238E27FC236}">
                <a16:creationId xmlns:a16="http://schemas.microsoft.com/office/drawing/2014/main" id="{079F3F6C-2761-B9CE-7A35-5E7D4220D4AB}"/>
              </a:ext>
            </a:extLst>
          </p:cNvPr>
          <p:cNvSpPr/>
          <p:nvPr/>
        </p:nvSpPr>
        <p:spPr>
          <a:xfrm>
            <a:off x="11085454" y="5349292"/>
            <a:ext cx="515905" cy="389048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4B3DE442-4283-138D-C386-0A89276092C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25569" y="5241163"/>
            <a:ext cx="755561" cy="755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885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7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91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9876ADE-7C5B-4B46-B72A-5D715FE34F3D}"/>
              </a:ext>
            </a:extLst>
          </p:cNvPr>
          <p:cNvSpPr txBox="1"/>
          <p:nvPr/>
        </p:nvSpPr>
        <p:spPr>
          <a:xfrm>
            <a:off x="1308538" y="1418897"/>
            <a:ext cx="8292662" cy="296391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fontAlgn="base"/>
            <a:endParaRPr lang="en-US" sz="3600" dirty="0">
              <a:ea typeface="+mn-lt"/>
              <a:cs typeface="+mn-l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F161ED9-AECD-70E0-DDF9-A95CAFBFC4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1885" y="230943"/>
            <a:ext cx="11443063" cy="5621218"/>
          </a:xfrm>
          <a:prstGeom prst="rect">
            <a:avLst/>
          </a:prstGeom>
        </p:spPr>
      </p:pic>
      <p:pic>
        <p:nvPicPr>
          <p:cNvPr id="5" name="Picture 4" descr="A close-up of a hand&#10;&#10;Description automatically generated">
            <a:extLst>
              <a:ext uri="{FF2B5EF4-FFF2-40B4-BE49-F238E27FC236}">
                <a16:creationId xmlns:a16="http://schemas.microsoft.com/office/drawing/2014/main" id="{BCA70C99-37CC-C806-4B65-6C8AE5D5256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864351">
            <a:off x="5124652" y="741885"/>
            <a:ext cx="3679815" cy="5063678"/>
          </a:xfrm>
          <a:prstGeom prst="rect">
            <a:avLst/>
          </a:prstGeom>
        </p:spPr>
      </p:pic>
      <p:sp>
        <p:nvSpPr>
          <p:cNvPr id="2" name="Star: 5 Points 1">
            <a:extLst>
              <a:ext uri="{FF2B5EF4-FFF2-40B4-BE49-F238E27FC236}">
                <a16:creationId xmlns:a16="http://schemas.microsoft.com/office/drawing/2014/main" id="{F5A3991A-EE92-C47A-0A94-78C88BD859E0}"/>
              </a:ext>
            </a:extLst>
          </p:cNvPr>
          <p:cNvSpPr/>
          <p:nvPr/>
        </p:nvSpPr>
        <p:spPr>
          <a:xfrm>
            <a:off x="7875431" y="653104"/>
            <a:ext cx="218941" cy="17386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7D5459D5-6630-DBC1-0EF8-9B12F14C72D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28033" y="4960289"/>
            <a:ext cx="865031" cy="865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156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5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AEA24DD-D4F2-9FAA-7643-8B86BED05FF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4874" y="215251"/>
            <a:ext cx="11482252" cy="5702223"/>
          </a:xfrm>
          <a:prstGeom prst="rect">
            <a:avLst/>
          </a:prstGeom>
        </p:spPr>
      </p:pic>
      <p:pic>
        <p:nvPicPr>
          <p:cNvPr id="2" name="splattt-6295">
            <a:hlinkClick r:id="" action="ppaction://media"/>
            <a:extLst>
              <a:ext uri="{FF2B5EF4-FFF2-40B4-BE49-F238E27FC236}">
                <a16:creationId xmlns:a16="http://schemas.microsoft.com/office/drawing/2014/main" id="{F869E874-8E47-BF9F-24FF-B2FE4784EF5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010180" y="5148532"/>
            <a:ext cx="646981" cy="646981"/>
          </a:xfrm>
          <a:prstGeom prst="rect">
            <a:avLst/>
          </a:prstGeom>
        </p:spPr>
      </p:pic>
      <p:sp>
        <p:nvSpPr>
          <p:cNvPr id="6" name="Star: 5 Points 5">
            <a:extLst>
              <a:ext uri="{FF2B5EF4-FFF2-40B4-BE49-F238E27FC236}">
                <a16:creationId xmlns:a16="http://schemas.microsoft.com/office/drawing/2014/main" id="{079D98B9-8FA6-135A-5DD6-990E8369D40D}"/>
              </a:ext>
            </a:extLst>
          </p:cNvPr>
          <p:cNvSpPr/>
          <p:nvPr/>
        </p:nvSpPr>
        <p:spPr>
          <a:xfrm>
            <a:off x="11114729" y="5385089"/>
            <a:ext cx="218941" cy="17386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3BFC5E03-C623-5FC7-DED4-49E296E8FA3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11370" y="5148532"/>
            <a:ext cx="839273" cy="839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100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7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3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26241D4-A929-A659-2C37-15F8ECB7B0C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1443" y="195532"/>
            <a:ext cx="11573691" cy="5742726"/>
          </a:xfrm>
          <a:prstGeom prst="rect">
            <a:avLst/>
          </a:prstGeom>
        </p:spPr>
      </p:pic>
      <p:pic>
        <p:nvPicPr>
          <p:cNvPr id="2" name="splash-6213">
            <a:hlinkClick r:id="" action="ppaction://media"/>
            <a:extLst>
              <a:ext uri="{FF2B5EF4-FFF2-40B4-BE49-F238E27FC236}">
                <a16:creationId xmlns:a16="http://schemas.microsoft.com/office/drawing/2014/main" id="{FA51A77E-8C71-3DBB-2ABB-EC3CBF385FE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109180" y="4596442"/>
            <a:ext cx="756249" cy="756249"/>
          </a:xfrm>
          <a:prstGeom prst="rect">
            <a:avLst/>
          </a:prstGeom>
        </p:spPr>
      </p:pic>
      <p:sp>
        <p:nvSpPr>
          <p:cNvPr id="3" name="Teardrop 2">
            <a:extLst>
              <a:ext uri="{FF2B5EF4-FFF2-40B4-BE49-F238E27FC236}">
                <a16:creationId xmlns:a16="http://schemas.microsoft.com/office/drawing/2014/main" id="{086E3FA6-55A4-A7E2-31DC-9AA29F4520D8}"/>
              </a:ext>
            </a:extLst>
          </p:cNvPr>
          <p:cNvSpPr/>
          <p:nvPr/>
        </p:nvSpPr>
        <p:spPr>
          <a:xfrm rot="11114278">
            <a:off x="7434438" y="2738467"/>
            <a:ext cx="189781" cy="161027"/>
          </a:xfrm>
          <a:prstGeom prst="teardrop">
            <a:avLst>
              <a:gd name="adj" fmla="val 200000"/>
            </a:avLst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ardrop 5">
            <a:extLst>
              <a:ext uri="{FF2B5EF4-FFF2-40B4-BE49-F238E27FC236}">
                <a16:creationId xmlns:a16="http://schemas.microsoft.com/office/drawing/2014/main" id="{6AF3C296-C842-B518-4418-06B6BB9130CB}"/>
              </a:ext>
            </a:extLst>
          </p:cNvPr>
          <p:cNvSpPr/>
          <p:nvPr/>
        </p:nvSpPr>
        <p:spPr>
          <a:xfrm rot="9012780">
            <a:off x="7564537" y="2563611"/>
            <a:ext cx="184031" cy="109268"/>
          </a:xfrm>
          <a:prstGeom prst="teardrop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ardrop 6">
            <a:extLst>
              <a:ext uri="{FF2B5EF4-FFF2-40B4-BE49-F238E27FC236}">
                <a16:creationId xmlns:a16="http://schemas.microsoft.com/office/drawing/2014/main" id="{6EA3270E-F854-EA7E-BEE7-D66A0D4799EF}"/>
              </a:ext>
            </a:extLst>
          </p:cNvPr>
          <p:cNvSpPr/>
          <p:nvPr/>
        </p:nvSpPr>
        <p:spPr>
          <a:xfrm rot="13174139">
            <a:off x="7664428" y="2796606"/>
            <a:ext cx="66908" cy="128477"/>
          </a:xfrm>
          <a:prstGeom prst="teardrop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ardrop 7">
            <a:extLst>
              <a:ext uri="{FF2B5EF4-FFF2-40B4-BE49-F238E27FC236}">
                <a16:creationId xmlns:a16="http://schemas.microsoft.com/office/drawing/2014/main" id="{7E4DBDB2-A9F1-54A3-F286-3C69478F3FB0}"/>
              </a:ext>
            </a:extLst>
          </p:cNvPr>
          <p:cNvSpPr/>
          <p:nvPr/>
        </p:nvSpPr>
        <p:spPr>
          <a:xfrm rot="9083891">
            <a:off x="7786579" y="2631513"/>
            <a:ext cx="156657" cy="159715"/>
          </a:xfrm>
          <a:prstGeom prst="teardrop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ardrop 8">
            <a:extLst>
              <a:ext uri="{FF2B5EF4-FFF2-40B4-BE49-F238E27FC236}">
                <a16:creationId xmlns:a16="http://schemas.microsoft.com/office/drawing/2014/main" id="{8CB99AB1-301F-762A-06ED-0EFB3F8240B5}"/>
              </a:ext>
            </a:extLst>
          </p:cNvPr>
          <p:cNvSpPr/>
          <p:nvPr/>
        </p:nvSpPr>
        <p:spPr>
          <a:xfrm rot="6762943">
            <a:off x="7344789" y="2574424"/>
            <a:ext cx="201172" cy="141659"/>
          </a:xfrm>
          <a:prstGeom prst="teardrop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tar: 5 Points 4">
            <a:extLst>
              <a:ext uri="{FF2B5EF4-FFF2-40B4-BE49-F238E27FC236}">
                <a16:creationId xmlns:a16="http://schemas.microsoft.com/office/drawing/2014/main" id="{950A781B-2FAC-6085-7AFE-54B149A9FC7A}"/>
              </a:ext>
            </a:extLst>
          </p:cNvPr>
          <p:cNvSpPr/>
          <p:nvPr/>
        </p:nvSpPr>
        <p:spPr>
          <a:xfrm>
            <a:off x="11268363" y="4800701"/>
            <a:ext cx="218941" cy="17386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2691D043-9DE9-CFD4-1EE4-137FC20EB40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81040" y="4974566"/>
            <a:ext cx="756249" cy="756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588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2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9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26 -0.00278 L 0.00026 -0.00278 C 0.00365 -0.0037 0.00716 -0.00394 0.01055 -0.00532 C 0.01367 -0.00671 0.01745 -0.01204 0.02005 -0.01458 C 0.02227 -0.01713 0.02461 -0.01944 0.02708 -0.0213 C 0.02878 -0.02269 0.03438 -0.02546 0.03607 -0.02639 C 0.03763 -0.02732 0.03919 -0.02847 0.04076 -0.02986 C 0.04284 -0.03148 0.04557 -0.03449 0.04779 -0.03565 C 0.0487 -0.03611 0.04974 -0.03611 0.05065 -0.03657 C 0.05456 -0.04167 0.05026 -0.03681 0.05495 -0.03982 C 0.05547 -0.04028 0.05586 -0.04097 0.05625 -0.04144 C 0.05677 -0.0419 0.05729 -0.04213 0.05768 -0.04236 C 0.05846 -0.04282 0.05925 -0.04352 0.06003 -0.04398 C 0.06328 -0.04977 0.06354 -0.04861 0.06484 -0.05417 C 0.06497 -0.05486 0.06523 -0.05579 0.06523 -0.05671 C 0.06536 -0.05995 0.06523 -0.06343 0.06523 -0.06667 L 0.06628 -0.06829 " pathEditMode="relative" ptsTypes="AAAAAAAAAAAAAAAAA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6 -0.00741 L 0.00156 -0.00741 C 0.00091 -0.01042 0.00026 -0.0132 -0.00039 -0.01597 C -0.00065 -0.01713 -0.00104 -0.01806 -0.0013 -0.01921 C -0.00209 -0.02269 -0.00274 -0.02616 -0.00365 -0.0294 C -0.00534 -0.03519 -0.00716 -0.04097 -0.00886 -0.04699 C -0.01029 -0.05718 -0.01276 -0.0713 -0.01302 -0.08218 C -0.01315 -0.08843 -0.01276 -0.09445 -0.01263 -0.1007 C -0.01237 -0.10602 -0.01198 -0.11227 -0.0112 -0.11736 C -0.01081 -0.11968 -0.01029 -0.12176 -0.00977 -0.12408 C -0.00964 -0.12616 -0.00977 -0.12824 -0.00925 -0.13009 C -0.00899 -0.13148 -0.00808 -0.13218 -0.00742 -0.13334 L -0.00651 -0.13496 L -0.00742 -0.13658 " pathEditMode="relative" ptsTypes="AAAAAAAAAAAAAA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8 -0.00602 L -0.00208 -0.00602 C -0.00312 -0.01342 -0.00507 -0.02037 -0.00533 -0.02801 C -0.00585 -0.04074 -0.0052 -0.0537 -0.00442 -0.06643 C -0.00416 -0.07037 -0.00078 -0.07569 0.00079 -0.07731 C 0.00443 -0.08102 0.00873 -0.0831 0.01211 -0.0875 C 0.01316 -0.08889 0.0142 -0.09051 0.01537 -0.09166 C 0.01732 -0.09352 0.01862 -0.09305 0.02058 -0.09421 C 0.02149 -0.09467 0.02253 -0.09514 0.02344 -0.09583 C 0.03282 -0.0949 0.02943 -0.0949 0.03386 -0.0949 L 0.03008 -0.09652 L 0.03243 -0.09652 " pathEditMode="relative" ptsTypes="AAAAAAAAAAAA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5 -0.00301 L 0.00065 -0.00301 C 0.00143 -0.0081 0.00169 -0.01343 0.003 -0.01829 C 0.00365 -0.02106 0.00521 -0.02315 0.00625 -0.02569 C 0.01016 -0.03588 0.0043 -0.02546 0.01094 -0.03819 C 0.01159 -0.03935 0.01237 -0.03981 0.01289 -0.04074 C 0.01367 -0.04236 0.01406 -0.04421 0.01472 -0.04583 C 0.01563 -0.04768 0.01667 -0.04907 0.01758 -0.05093 C 0.02018 -0.05602 0.01654 -0.05532 0.02422 -0.05926 C 0.02735 -0.06088 0.02943 -0.06204 0.03281 -0.0625 C 0.03451 -0.06273 0.0362 -0.0625 0.03802 -0.0625 L 0.03555 -0.06412 " pathEditMode="relative" ptsTypes="AAAAAAAAAAAA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4 -0.00324 L -0.00104 -0.00324 C 0.00195 -0.02477 -0.00169 -0.00278 0.00742 -0.03519 C 0.01315 -0.05579 0.01055 -0.04931 0.02109 -0.06968 C 0.02409 -0.07546 0.02721 -0.08102 0.03047 -0.08634 C 0.03242 -0.08958 0.03411 -0.09375 0.03659 -0.0956 C 0.04153 -0.09931 0.047 -0.1 0.05221 -0.10232 C 0.072 -0.11157 0.06315 -0.10949 0.0763 -0.1125 C 0.07643 -0.1125 0.07656 -0.1125 0.07682 -0.1125 L 0.07344 -0.11482 " pathEditMode="relative" ptsTypes="AAAAAAAAAA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D6C52C9-8053-8CB5-E41C-78D5EEAB12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154" y="302829"/>
            <a:ext cx="11573692" cy="5575458"/>
          </a:xfrm>
          <a:prstGeom prst="rect">
            <a:avLst/>
          </a:prstGeom>
        </p:spPr>
      </p:pic>
      <p:pic>
        <p:nvPicPr>
          <p:cNvPr id="3" name="Picture 2" descr="A white paper with a cartoon cat on it&#10;&#10;Description automatically generated">
            <a:extLst>
              <a:ext uri="{FF2B5EF4-FFF2-40B4-BE49-F238E27FC236}">
                <a16:creationId xmlns:a16="http://schemas.microsoft.com/office/drawing/2014/main" id="{B1182570-3A56-D842-175E-F7405B5679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3992" y="1249205"/>
            <a:ext cx="6482780" cy="3505993"/>
          </a:xfrm>
          <a:prstGeom prst="rect">
            <a:avLst/>
          </a:prstGeom>
        </p:spPr>
      </p:pic>
      <p:sp>
        <p:nvSpPr>
          <p:cNvPr id="2" name="Star: 5 Points 1">
            <a:extLst>
              <a:ext uri="{FF2B5EF4-FFF2-40B4-BE49-F238E27FC236}">
                <a16:creationId xmlns:a16="http://schemas.microsoft.com/office/drawing/2014/main" id="{083A7ADA-77B7-F6D4-7E35-69529AB2CF34}"/>
              </a:ext>
            </a:extLst>
          </p:cNvPr>
          <p:cNvSpPr/>
          <p:nvPr/>
        </p:nvSpPr>
        <p:spPr>
          <a:xfrm>
            <a:off x="7109139" y="3002201"/>
            <a:ext cx="315533" cy="360608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DE1CEA20-6B26-6ED9-F4E2-06962C0B551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73488" y="5124719"/>
            <a:ext cx="884349" cy="884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965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DC1B79E-AF6B-7598-BB5C-C09547AFB0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2217" y="259696"/>
            <a:ext cx="11547566" cy="5683904"/>
          </a:xfrm>
          <a:prstGeom prst="rect">
            <a:avLst/>
          </a:prstGeom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018BA7EF-8FE6-7781-002A-18584512AA8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22217" y="5433811"/>
            <a:ext cx="697606" cy="697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930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2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01C7E6B-D0CB-E52E-9C88-7536A3363D8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5131" y="200873"/>
            <a:ext cx="11730445" cy="5596325"/>
          </a:xfrm>
          <a:prstGeom prst="rect">
            <a:avLst/>
          </a:prstGeom>
        </p:spPr>
      </p:pic>
      <p:pic>
        <p:nvPicPr>
          <p:cNvPr id="2" name="bee-buzzing-6254">
            <a:hlinkClick r:id="" action="ppaction://media"/>
            <a:extLst>
              <a:ext uri="{FF2B5EF4-FFF2-40B4-BE49-F238E27FC236}">
                <a16:creationId xmlns:a16="http://schemas.microsoft.com/office/drawing/2014/main" id="{4669DD3F-5F65-5150-1824-E69CAABC20B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999611" y="4769019"/>
            <a:ext cx="785004" cy="674298"/>
          </a:xfrm>
          <a:prstGeom prst="rect">
            <a:avLst/>
          </a:prstGeom>
        </p:spPr>
      </p:pic>
      <p:sp>
        <p:nvSpPr>
          <p:cNvPr id="3" name="Star: 5 Points 2">
            <a:extLst>
              <a:ext uri="{FF2B5EF4-FFF2-40B4-BE49-F238E27FC236}">
                <a16:creationId xmlns:a16="http://schemas.microsoft.com/office/drawing/2014/main" id="{F9857F12-200D-0EDC-F589-C924349D9A15}"/>
              </a:ext>
            </a:extLst>
          </p:cNvPr>
          <p:cNvSpPr/>
          <p:nvPr/>
        </p:nvSpPr>
        <p:spPr>
          <a:xfrm>
            <a:off x="11088710" y="4942885"/>
            <a:ext cx="303403" cy="254974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4DFEBDBF-7CD5-CF50-1F0B-A2F91441429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57200" y="5003001"/>
            <a:ext cx="794197" cy="794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902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22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59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93788C4-971B-44C7-9F42-28E9D45234F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0372" y="74600"/>
            <a:ext cx="11691256" cy="5634280"/>
          </a:xfrm>
          <a:prstGeom prst="rect">
            <a:avLst/>
          </a:prstGeom>
        </p:spPr>
      </p:pic>
      <p:pic>
        <p:nvPicPr>
          <p:cNvPr id="2" name="splash-01-35899">
            <a:hlinkClick r:id="" action="ppaction://media"/>
            <a:extLst>
              <a:ext uri="{FF2B5EF4-FFF2-40B4-BE49-F238E27FC236}">
                <a16:creationId xmlns:a16="http://schemas.microsoft.com/office/drawing/2014/main" id="{BFEFD1AF-18D3-E6CB-B959-8C8FF4A3678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981426" y="5132348"/>
            <a:ext cx="772064" cy="772064"/>
          </a:xfrm>
          <a:prstGeom prst="rect">
            <a:avLst/>
          </a:prstGeom>
        </p:spPr>
      </p:pic>
      <p:sp>
        <p:nvSpPr>
          <p:cNvPr id="3" name="Teardrop 2">
            <a:extLst>
              <a:ext uri="{FF2B5EF4-FFF2-40B4-BE49-F238E27FC236}">
                <a16:creationId xmlns:a16="http://schemas.microsoft.com/office/drawing/2014/main" id="{F4878A8C-83D9-789D-50AC-1B63EA929CCA}"/>
              </a:ext>
            </a:extLst>
          </p:cNvPr>
          <p:cNvSpPr/>
          <p:nvPr/>
        </p:nvSpPr>
        <p:spPr>
          <a:xfrm rot="16706015">
            <a:off x="8327365" y="1875882"/>
            <a:ext cx="178279" cy="178279"/>
          </a:xfrm>
          <a:prstGeom prst="teardrop">
            <a:avLst>
              <a:gd name="adj" fmla="val 138709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Graphic 5" descr="Splash with solid fill">
            <a:extLst>
              <a:ext uri="{FF2B5EF4-FFF2-40B4-BE49-F238E27FC236}">
                <a16:creationId xmlns:a16="http://schemas.microsoft.com/office/drawing/2014/main" id="{3DAF5395-9A31-98CD-6F5B-680AE9E241C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6677180">
            <a:off x="8465347" y="2677769"/>
            <a:ext cx="939874" cy="939874"/>
          </a:xfrm>
          <a:prstGeom prst="rect">
            <a:avLst/>
          </a:prstGeom>
        </p:spPr>
      </p:pic>
      <p:sp>
        <p:nvSpPr>
          <p:cNvPr id="7" name="Flowchart: Connector 6">
            <a:extLst>
              <a:ext uri="{FF2B5EF4-FFF2-40B4-BE49-F238E27FC236}">
                <a16:creationId xmlns:a16="http://schemas.microsoft.com/office/drawing/2014/main" id="{4E5B5B7F-DF8F-93A6-78E9-6E43A6E630A4}"/>
              </a:ext>
            </a:extLst>
          </p:cNvPr>
          <p:cNvSpPr/>
          <p:nvPr/>
        </p:nvSpPr>
        <p:spPr>
          <a:xfrm rot="19729666">
            <a:off x="8755645" y="2891623"/>
            <a:ext cx="426329" cy="344510"/>
          </a:xfrm>
          <a:prstGeom prst="flowChartConnector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tar: 5 Points 7">
            <a:extLst>
              <a:ext uri="{FF2B5EF4-FFF2-40B4-BE49-F238E27FC236}">
                <a16:creationId xmlns:a16="http://schemas.microsoft.com/office/drawing/2014/main" id="{95D6D429-7325-1131-8231-E249E93EEB8C}"/>
              </a:ext>
            </a:extLst>
          </p:cNvPr>
          <p:cNvSpPr/>
          <p:nvPr/>
        </p:nvSpPr>
        <p:spPr>
          <a:xfrm>
            <a:off x="11148517" y="5344515"/>
            <a:ext cx="218941" cy="17386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603BDDEF-4315-711B-7814-FEE672A3CF8D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75924" y="4839687"/>
            <a:ext cx="772064" cy="772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540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1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5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42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2.59259E-6 L 0.05013 0.15139 " pathEditMode="relative" rAng="0" ptsTypes="AA">
                                      <p:cBhvr>
                                        <p:cTn id="14" dur="1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2" y="756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12"/>
                            </p:stCondLst>
                            <p:childTnLst>
                              <p:par>
                                <p:cTn id="1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62"/>
                            </p:stCondLst>
                            <p:childTnLst>
                              <p:par>
                                <p:cTn id="2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62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5242B55-9872-718B-8630-33D586BB3A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8194" y="215250"/>
            <a:ext cx="11678195" cy="5702224"/>
          </a:xfrm>
          <a:prstGeom prst="rect">
            <a:avLst/>
          </a:prstGeom>
        </p:spPr>
      </p:pic>
      <p:pic>
        <p:nvPicPr>
          <p:cNvPr id="5" name="Picture 4" descr="A colorful beach ball on a black background&#10;&#10;Description automatically generated">
            <a:extLst>
              <a:ext uri="{FF2B5EF4-FFF2-40B4-BE49-F238E27FC236}">
                <a16:creationId xmlns:a16="http://schemas.microsoft.com/office/drawing/2014/main" id="{A8DB895E-CE4D-D1BB-AB11-E2C2DFEBF6C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2562886" y="1430397"/>
            <a:ext cx="2562886" cy="2281591"/>
          </a:xfrm>
          <a:prstGeom prst="rect">
            <a:avLst/>
          </a:prstGeom>
        </p:spPr>
      </p:pic>
      <p:pic>
        <p:nvPicPr>
          <p:cNvPr id="7" name="jumpintopuddle-96895">
            <a:hlinkClick r:id="" action="ppaction://media"/>
            <a:extLst>
              <a:ext uri="{FF2B5EF4-FFF2-40B4-BE49-F238E27FC236}">
                <a16:creationId xmlns:a16="http://schemas.microsoft.com/office/drawing/2014/main" id="{C2D9A141-D846-42EC-2204-F02BF63969D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068898" y="4831661"/>
            <a:ext cx="747925" cy="747925"/>
          </a:xfrm>
          <a:prstGeom prst="rect">
            <a:avLst/>
          </a:prstGeom>
        </p:spPr>
      </p:pic>
      <p:sp>
        <p:nvSpPr>
          <p:cNvPr id="2" name="Star: 5 Points 1">
            <a:extLst>
              <a:ext uri="{FF2B5EF4-FFF2-40B4-BE49-F238E27FC236}">
                <a16:creationId xmlns:a16="http://schemas.microsoft.com/office/drawing/2014/main" id="{87768A2B-AB72-2BF3-3437-DEBE1EFF8CFA}"/>
              </a:ext>
            </a:extLst>
          </p:cNvPr>
          <p:cNvSpPr/>
          <p:nvPr/>
        </p:nvSpPr>
        <p:spPr>
          <a:xfrm>
            <a:off x="11218248" y="5118690"/>
            <a:ext cx="218941" cy="17386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80BC141A-B10E-45CD-4D7D-9DA9ADDA3AF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66670" y="4965693"/>
            <a:ext cx="865031" cy="865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690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7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13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25 -0.04445 L 0.00625 -0.04445 C 0.01302 -0.0588 0.01901 -0.07384 0.02643 -0.08704 C 0.03086 -0.09514 0.03633 -0.10162 0.04167 -0.10833 C 0.06211 -0.1338 0.07266 -0.14005 0.10091 -0.15324 C 0.10612 -0.15579 0.11146 -0.15926 0.11706 -0.16088 C 0.12474 -0.1632 0.13255 -0.16366 0.14037 -0.16505 C 0.16276 -0.16389 0.15925 -0.16551 0.18906 -0.1507 C 0.22969 -0.13056 0.22526 -0.13264 0.25313 -0.10903 C 0.26081 -0.09537 0.27279 -0.07454 0.27696 -0.06158 C 0.28177 -0.04676 0.27982 -0.05371 0.28321 -0.04028 C 0.28542 -0.0456 0.28737 -0.05139 0.28985 -0.05648 C 0.29896 -0.07477 0.31055 -0.09329 0.32383 -0.10139 C 0.33321 -0.10718 0.34349 -0.10648 0.35339 -0.10903 C 0.38021 -0.1081 0.39805 -0.1132 0.42227 -0.0956 C 0.45 -0.07523 0.46367 -0.06829 0.48047 -0.03519 C 0.48685 -0.02246 0.49128 -0.00695 0.49427 0.00903 C 0.49557 0.01528 0.49649 0.02153 0.49766 0.02778 C 0.50938 0.0875 0.4961 0.01481 0.5043 0.06412 C 0.50768 0.08379 0.50625 0.0743 0.51003 0.09143 C 0.51133 0.09676 0.51224 0.10231 0.51341 0.10764 C 0.51459 0.11273 0.51615 0.11759 0.51719 0.12292 C 0.51888 0.13032 0.52031 0.13796 0.52162 0.14583 C 0.52709 0.18032 0.52669 0.17778 0.52917 0.20185 C 0.5293 0.20486 0.52943 0.2081 0.52969 0.21111 C 0.52995 0.21458 0.53034 0.21805 0.5306 0.22129 C 0.53099 0.22523 0.53125 0.2294 0.53164 0.23333 C 0.53177 0.23565 0.53203 0.23773 0.53203 0.24004 C 0.53216 0.24259 0.53203 0.24514 0.53203 0.24768 L 0.52969 0.25717 " pathEditMode="relative" ptsTypes="AAAAAAAAAAAAAAAAAAAAAAAAAAAAAA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MD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A74979"/>
      </a:accent1>
      <a:accent2>
        <a:srgbClr val="EF3A5B"/>
      </a:accent2>
      <a:accent3>
        <a:srgbClr val="A5A5A5"/>
      </a:accent3>
      <a:accent4>
        <a:srgbClr val="F3A51E"/>
      </a:accent4>
      <a:accent5>
        <a:srgbClr val="69C8C3"/>
      </a:accent5>
      <a:accent6>
        <a:srgbClr val="007FDC"/>
      </a:accent6>
      <a:hlink>
        <a:srgbClr val="20B7FF"/>
      </a:hlink>
      <a:folHlink>
        <a:srgbClr val="00539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Autofit/>
      </a:bodyPr>
      <a:lstStyle>
        <a:defPPr algn="l" fontAlgn="base">
          <a:defRPr sz="8000" b="1" dirty="0" smtClean="0">
            <a:solidFill>
              <a:srgbClr val="003B71"/>
            </a:solidFill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d791c9e-5015-40b2-aa08-5a5adf23dcb2" xsi:nil="true"/>
    <lcf76f155ced4ddcb4097134ff3c332f xmlns="dd6cd1fb-a1bc-4ad9-8dc3-425eb831b5bd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BF8BAE12569046AD400C5F321F256E" ma:contentTypeVersion="18" ma:contentTypeDescription="Create a new document." ma:contentTypeScope="" ma:versionID="7668e6d8306ea2d2adc6e6ae25030277">
  <xsd:schema xmlns:xsd="http://www.w3.org/2001/XMLSchema" xmlns:xs="http://www.w3.org/2001/XMLSchema" xmlns:p="http://schemas.microsoft.com/office/2006/metadata/properties" xmlns:ns2="dd6cd1fb-a1bc-4ad9-8dc3-425eb831b5bd" xmlns:ns3="0d791c9e-5015-40b2-aa08-5a5adf23dcb2" targetNamespace="http://schemas.microsoft.com/office/2006/metadata/properties" ma:root="true" ma:fieldsID="7412a5b3ac78c27eeea28a71ec866893" ns2:_="" ns3:_="">
    <xsd:import namespace="dd6cd1fb-a1bc-4ad9-8dc3-425eb831b5bd"/>
    <xsd:import namespace="0d791c9e-5015-40b2-aa08-5a5adf23dcb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6cd1fb-a1bc-4ad9-8dc3-425eb831b5b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7624be92-cd20-4743-bb81-736fea8f34e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d791c9e-5015-40b2-aa08-5a5adf23dcb2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0e650848-e89c-4d92-bb91-bc8c9d2f9a48}" ma:internalName="TaxCatchAll" ma:showField="CatchAllData" ma:web="0d791c9e-5015-40b2-aa08-5a5adf23dcb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3B38376-6540-4EAD-B348-E02F93DCB9FE}">
  <ds:schemaRefs>
    <ds:schemaRef ds:uri="http://www.w3.org/XML/1998/namespace"/>
    <ds:schemaRef ds:uri="http://purl.org/dc/elements/1.1/"/>
    <ds:schemaRef ds:uri="0d791c9e-5015-40b2-aa08-5a5adf23dcb2"/>
    <ds:schemaRef ds:uri="http://purl.org/dc/terms/"/>
    <ds:schemaRef ds:uri="http://schemas.microsoft.com/office/infopath/2007/PartnerControls"/>
    <ds:schemaRef ds:uri="http://schemas.microsoft.com/office/2006/documentManagement/types"/>
    <ds:schemaRef ds:uri="dd6cd1fb-a1bc-4ad9-8dc3-425eb831b5bd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9B777136-F2D3-4825-81BF-5231AB1FD22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7289D91-92A9-4134-81D3-C141C2CEDC49}"/>
</file>

<file path=docProps/app.xml><?xml version="1.0" encoding="utf-8"?>
<Properties xmlns="http://schemas.openxmlformats.org/officeDocument/2006/extended-properties" xmlns:vt="http://schemas.openxmlformats.org/officeDocument/2006/docPropsVTypes">
  <TotalTime>568</TotalTime>
  <Words>36</Words>
  <Application>Microsoft Office PowerPoint</Application>
  <PresentationFormat>Widescreen</PresentationFormat>
  <Paragraphs>10</Paragraphs>
  <Slides>16</Slides>
  <Notes>6</Notes>
  <HiddenSlides>0</HiddenSlides>
  <MMClips>25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Arial Black</vt:lpstr>
      <vt:lpstr>Calibri</vt:lpstr>
      <vt:lpstr>Calibri Light</vt:lpstr>
      <vt:lpstr>Office Theme</vt:lpstr>
      <vt:lpstr>Dog’s Colorful Day by Emma Dodd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Melissa Banks</dc:creator>
  <cp:keywords/>
  <dc:description/>
  <cp:lastModifiedBy>Julianna Lieb</cp:lastModifiedBy>
  <cp:revision>43</cp:revision>
  <dcterms:created xsi:type="dcterms:W3CDTF">2020-12-28T15:17:46Z</dcterms:created>
  <dcterms:modified xsi:type="dcterms:W3CDTF">2023-11-20T16:55:00Z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lpwstr>946600.000000000</vt:lpwstr>
  </property>
  <property fmtid="{D5CDD505-2E9C-101B-9397-08002B2CF9AE}" pid="3" name="ContentTypeId">
    <vt:lpwstr>0x0101000C1C5B3A23065942B897FED5A73DAE09</vt:lpwstr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</Properties>
</file>