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3" r:id="rId12"/>
    <p:sldId id="344" r:id="rId13"/>
    <p:sldId id="345" r:id="rId14"/>
    <p:sldId id="346" r:id="rId15"/>
    <p:sldId id="347" r:id="rId16"/>
    <p:sldId id="348" r:id="rId17"/>
    <p:sldId id="350" r:id="rId18"/>
    <p:sldId id="349" r:id="rId19"/>
    <p:sldId id="35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45" d="100"/>
          <a:sy n="45" d="100"/>
        </p:scale>
        <p:origin x="1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youtu.be/ovudDvu6Fcw?si=Sl_HA5ho3zIbIx3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Shoes, Shoes, Shoes</a:t>
            </a:r>
            <a:br>
              <a:rPr lang="en-US" dirty="0"/>
            </a:br>
            <a:r>
              <a:rPr lang="en-US" sz="3600" dirty="0"/>
              <a:t>by Ann Morris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730" y="6222553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76FC9-80DC-417C-3B19-2A27FF8A2E8E}"/>
              </a:ext>
            </a:extLst>
          </p:cNvPr>
          <p:cNvSpPr txBox="1"/>
          <p:nvPr/>
        </p:nvSpPr>
        <p:spPr>
          <a:xfrm>
            <a:off x="3721086" y="5516659"/>
            <a:ext cx="593053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ea typeface="+mn-lt"/>
                <a:cs typeface="+mn-lt"/>
                <a:hlinkClick r:id="rId2"/>
              </a:rPr>
              <a:t>https://youtu.be/ovudDvu6Fcw?si=Sl_HA5ho3zIbIx3v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9AB90-C86C-11C8-E890-1C49ADDA9AD9}"/>
              </a:ext>
            </a:extLst>
          </p:cNvPr>
          <p:cNvSpPr txBox="1"/>
          <p:nvPr/>
        </p:nvSpPr>
        <p:spPr>
          <a:xfrm>
            <a:off x="617454" y="5392990"/>
            <a:ext cx="29530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Morris, Ann.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 Shoes, Shoes, Shoes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 Harper Collins, 1998. </a:t>
            </a:r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5FE3E-5CA2-6FDC-4C21-76CD780E6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571" y="2643293"/>
            <a:ext cx="3455742" cy="27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DCE6B-83F0-8996-F0B3-E51457BDE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1" y="156754"/>
            <a:ext cx="11874137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C8A06-C073-606A-D97E-A4B6DFEB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8" y="130629"/>
            <a:ext cx="11834948" cy="57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514F4-68C8-8367-33E3-70C31373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56754"/>
            <a:ext cx="11900262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20235-4DEC-2E16-AB06-BCFBBF4E0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117566"/>
            <a:ext cx="11821886" cy="57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F4C78-E512-7E2E-06DD-10FB0CF3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" y="156754"/>
            <a:ext cx="11782697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2D2E5-FE9C-CCF7-C62A-FD6639076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69818"/>
            <a:ext cx="11756571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0442D-40C7-E429-2AFC-284D0F904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0" y="104503"/>
            <a:ext cx="6217920" cy="5760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5FAEF3-2DF5-9CD5-B32E-FEC48D97480A}"/>
              </a:ext>
            </a:extLst>
          </p:cNvPr>
          <p:cNvSpPr/>
          <p:nvPr/>
        </p:nvSpPr>
        <p:spPr>
          <a:xfrm>
            <a:off x="11142617" y="235131"/>
            <a:ext cx="692332" cy="496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1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61B5F-6C0F-93FB-62A6-5A18EC35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954" y="167819"/>
            <a:ext cx="6392092" cy="5731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E9981C-7844-566E-47AC-FA87A12F68E8}"/>
              </a:ext>
            </a:extLst>
          </p:cNvPr>
          <p:cNvSpPr/>
          <p:nvPr/>
        </p:nvSpPr>
        <p:spPr>
          <a:xfrm>
            <a:off x="11260183" y="195943"/>
            <a:ext cx="679268" cy="653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0F9D0-4C2E-9B31-5ADB-B90434C2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0" y="169817"/>
            <a:ext cx="117906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7FA8-64E9-4FA2-6973-88F309DA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6" y="182880"/>
            <a:ext cx="11913327" cy="56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B7715-3020-F83C-382B-1D1E07B8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6" y="182880"/>
            <a:ext cx="11743508" cy="57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64346-2BAB-600C-7EE7-0CB9D61B1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43692"/>
            <a:ext cx="11848011" cy="57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EA462-C606-4783-0785-CBC9ABAB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143691"/>
            <a:ext cx="11861074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9EFA5-4598-AF09-0A18-69E22C9FA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4503"/>
            <a:ext cx="11887199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450A7-1DF7-CA7E-8DEF-ACB81AD6B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94" y="156754"/>
            <a:ext cx="11848011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TaxCatchAll xmlns="0d791c9e-5015-40b2-aa08-5a5adf23dcb2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20" ma:contentTypeDescription="Create a new document." ma:contentTypeScope="" ma:versionID="a76f596eb4e1e2e154587fdb4a736bf6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61db40743dfb18834d62d04eb8068a39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0d791c9e-5015-40b2-aa08-5a5adf23dcb2"/>
    <ds:schemaRef ds:uri="dd6cd1fb-a1bc-4ad9-8dc3-425eb831b5bd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5266F2-2D3F-4691-9076-B6781078FE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40</Words>
  <Application>Microsoft Office PowerPoint</Application>
  <PresentationFormat>Widescreen</PresentationFormat>
  <Paragraphs>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Shoes, Shoes, Shoes by Ann Morris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240</cp:revision>
  <dcterms:created xsi:type="dcterms:W3CDTF">2020-12-28T15:17:46Z</dcterms:created>
  <dcterms:modified xsi:type="dcterms:W3CDTF">2025-05-07T16:19:56Z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