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88" r:id="rId5"/>
    <p:sldId id="352" r:id="rId6"/>
    <p:sldId id="338" r:id="rId7"/>
    <p:sldId id="339" r:id="rId8"/>
    <p:sldId id="340" r:id="rId9"/>
    <p:sldId id="341" r:id="rId10"/>
    <p:sldId id="343" r:id="rId11"/>
    <p:sldId id="344" r:id="rId12"/>
    <p:sldId id="345" r:id="rId13"/>
    <p:sldId id="346" r:id="rId14"/>
    <p:sldId id="347" r:id="rId15"/>
    <p:sldId id="348" r:id="rId16"/>
    <p:sldId id="350" r:id="rId17"/>
    <p:sldId id="349" r:id="rId18"/>
    <p:sldId id="35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7" autoAdjust="0"/>
    <p:restoredTop sz="77024" autoAdjust="0"/>
  </p:normalViewPr>
  <p:slideViewPr>
    <p:cSldViewPr snapToGrid="0" snapToObjects="1">
      <p:cViewPr>
        <p:scale>
          <a:sx n="68" d="100"/>
          <a:sy n="68" d="100"/>
        </p:scale>
        <p:origin x="816" y="-5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49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84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youtu.be/DaBNagX1meY?si=Ez3m5HP_c3FsZ1nk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Moonbear’s</a:t>
            </a:r>
            <a:r>
              <a:rPr lang="en-US" dirty="0"/>
              <a:t> Shadow</a:t>
            </a:r>
            <a:br>
              <a:rPr lang="en-US" dirty="0"/>
            </a:br>
            <a:r>
              <a:rPr lang="en-US" sz="3600" dirty="0"/>
              <a:t>by Frank Asch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64024-20B9-7CA4-E96D-2DB7CF5FD8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Unit 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4ED4A5-F451-4B83-F0B0-19C64EB48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420" y="2469989"/>
            <a:ext cx="3111660" cy="3149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0448EA-856B-912A-5900-8A35225B23FC}"/>
              </a:ext>
            </a:extLst>
          </p:cNvPr>
          <p:cNvSpPr txBox="1"/>
          <p:nvPr/>
        </p:nvSpPr>
        <p:spPr>
          <a:xfrm>
            <a:off x="4705052" y="5342709"/>
            <a:ext cx="3997234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r>
              <a:rPr lang="en-US" sz="1200" b="1" dirty="0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https://youtu.be/DaBNagX1meY?si=Ez3m5HP_c3FsZ1nk</a:t>
            </a:r>
            <a:endParaRPr lang="en-US" sz="1200" b="1" dirty="0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75F0E0-ED03-5605-6F82-2D8271BBF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578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97AFBE-8788-8D67-29A8-3048AA25D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36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0A0D18-DB0B-A53B-E7AD-EF4D8F7D9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09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FC26D1-6FA8-220D-14C9-E2D5E9229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583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60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4634A1-BF71-A045-2CF0-331554DC6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21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F66E42-E096-6B85-FBFA-87475A58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085" y="143691"/>
            <a:ext cx="7445829" cy="57476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7B3918-A4BA-9012-0845-EAB06EDC152C}"/>
              </a:ext>
            </a:extLst>
          </p:cNvPr>
          <p:cNvSpPr/>
          <p:nvPr/>
        </p:nvSpPr>
        <p:spPr>
          <a:xfrm>
            <a:off x="10972800" y="143691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9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B9197C-D4A1-3B0D-F1F2-861169EF5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0629"/>
            <a:ext cx="11826239" cy="590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36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5EC67-CEEB-C4BA-38B4-C23EDAC2F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5943"/>
            <a:ext cx="12191999" cy="624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0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2DD168-FB84-EEF8-89CE-4EC3A9E38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595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83C33A-3CE0-8779-FD7E-9005A6928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89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3629FD-B60E-3BE7-904D-37C8BA932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586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A4F1B3-1B07-9690-B55E-54C7B6830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79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B3A2D5-9062-EDD0-7FB5-EBBD93EAF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0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192994-7F78-D3F6-C8A0-AC6589A15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577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F8BAE12569046AD400C5F321F256E" ma:contentTypeVersion="18" ma:contentTypeDescription="Create a new document." ma:contentTypeScope="" ma:versionID="7668e6d8306ea2d2adc6e6ae25030277">
  <xsd:schema xmlns:xsd="http://www.w3.org/2001/XMLSchema" xmlns:xs="http://www.w3.org/2001/XMLSchema" xmlns:p="http://schemas.microsoft.com/office/2006/metadata/properties" xmlns:ns2="dd6cd1fb-a1bc-4ad9-8dc3-425eb831b5bd" xmlns:ns3="0d791c9e-5015-40b2-aa08-5a5adf23dcb2" targetNamespace="http://schemas.microsoft.com/office/2006/metadata/properties" ma:root="true" ma:fieldsID="7412a5b3ac78c27eeea28a71ec866893" ns2:_="" ns3:_="">
    <xsd:import namespace="dd6cd1fb-a1bc-4ad9-8dc3-425eb831b5bd"/>
    <xsd:import namespace="0d791c9e-5015-40b2-aa08-5a5adf23d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cd1fb-a1bc-4ad9-8dc3-425eb831b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24be92-cd20-4743-bb81-736fea8f3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1c9e-5015-40b2-aa08-5a5adf23d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650848-e89c-4d92-bb91-bc8c9d2f9a48}" ma:internalName="TaxCatchAll" ma:showField="CatchAllData" ma:web="0d791c9e-5015-40b2-aa08-5a5adf23d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791c9e-5015-40b2-aa08-5a5adf23dcb2">
      <UserInfo>
        <DisplayName>Candice Taylor</DisplayName>
        <AccountId>32</AccountId>
        <AccountType/>
      </UserInfo>
    </SharedWithUsers>
    <MediaLengthInSeconds xmlns="dd6cd1fb-a1bc-4ad9-8dc3-425eb831b5bd" xsi:nil="true"/>
    <TaxCatchAll xmlns="0d791c9e-5015-40b2-aa08-5a5adf23dcb2" xsi:nil="true"/>
    <lcf76f155ced4ddcb4097134ff3c332f xmlns="dd6cd1fb-a1bc-4ad9-8dc3-425eb831b5b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98255D9-94E9-44C9-98C3-7E89BCF1A5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6cd1fb-a1bc-4ad9-8dc3-425eb831b5bd"/>
    <ds:schemaRef ds:uri="0d791c9e-5015-40b2-aa08-5a5adf23dc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B38376-6540-4EAD-B348-E02F93DCB9FE}">
  <ds:schemaRefs>
    <ds:schemaRef ds:uri="http://www.w3.org/XML/1998/namespace"/>
    <ds:schemaRef ds:uri="http://purl.org/dc/elements/1.1/"/>
    <ds:schemaRef ds:uri="0d791c9e-5015-40b2-aa08-5a5adf23dcb2"/>
    <ds:schemaRef ds:uri="http://purl.org/dc/terms/"/>
    <ds:schemaRef ds:uri="http://schemas.microsoft.com/office/infopath/2007/PartnerControls"/>
    <ds:schemaRef ds:uri="http://schemas.microsoft.com/office/2006/documentManagement/types"/>
    <ds:schemaRef ds:uri="dd6cd1fb-a1bc-4ad9-8dc3-425eb831b5bd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23</Words>
  <Application>Microsoft Office PowerPoint</Application>
  <PresentationFormat>Widescreen</PresentationFormat>
  <Paragraphs>5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Office Theme</vt:lpstr>
      <vt:lpstr>Moonbear’s Shadow by Frank Asch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Ashley Chennault</cp:lastModifiedBy>
  <cp:revision>11</cp:revision>
  <dcterms:created xsi:type="dcterms:W3CDTF">2020-12-28T15:17:46Z</dcterms:created>
  <dcterms:modified xsi:type="dcterms:W3CDTF">2024-01-05T00:48:22Z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0x01010081BF8BAE12569046AD400C5F321F256E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