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10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71575CA-629C-AFA7-2D6E-B8535C4986A3}" name="Lydia Boutwell" initials="LB" userId="S::lboutwell@mdek12.org::1bab1412-6bb7-43fe-a136-34c1a16f10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61" y="269"/>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07" Type="http://schemas.microsoft.com/office/2018/10/relationships/authors" Target="authors.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presProps" Target="pres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ydia Boutwell" userId="1bab1412-6bb7-43fe-a136-34c1a16f101d" providerId="ADAL" clId="{915B7AFA-4327-4EC4-9A63-5B52DFF2644E}"/>
    <pc:docChg chg="addSld delSld modSld">
      <pc:chgData name="Lydia Boutwell" userId="1bab1412-6bb7-43fe-a136-34c1a16f101d" providerId="ADAL" clId="{915B7AFA-4327-4EC4-9A63-5B52DFF2644E}" dt="2022-08-27T18:14:44.503" v="319" actId="20577"/>
      <pc:docMkLst>
        <pc:docMk/>
      </pc:docMkLst>
      <pc:sldChg chg="modSp mod addCm delCm">
        <pc:chgData name="Lydia Boutwell" userId="1bab1412-6bb7-43fe-a136-34c1a16f101d" providerId="ADAL" clId="{915B7AFA-4327-4EC4-9A63-5B52DFF2644E}" dt="2022-08-27T18:14:44.503" v="319" actId="20577"/>
        <pc:sldMkLst>
          <pc:docMk/>
          <pc:sldMk cId="0" sldId="256"/>
        </pc:sldMkLst>
        <pc:spChg chg="mod">
          <ac:chgData name="Lydia Boutwell" userId="1bab1412-6bb7-43fe-a136-34c1a16f101d" providerId="ADAL" clId="{915B7AFA-4327-4EC4-9A63-5B52DFF2644E}" dt="2022-08-27T18:14:44.503" v="319" actId="20577"/>
          <ac:spMkLst>
            <pc:docMk/>
            <pc:sldMk cId="0" sldId="256"/>
            <ac:spMk id="54" creationId="{00000000-0000-0000-0000-000000000000}"/>
          </ac:spMkLst>
        </pc:spChg>
      </pc:sldChg>
      <pc:sldChg chg="modSp mod">
        <pc:chgData name="Lydia Boutwell" userId="1bab1412-6bb7-43fe-a136-34c1a16f101d" providerId="ADAL" clId="{915B7AFA-4327-4EC4-9A63-5B52DFF2644E}" dt="2022-08-27T18:14:07.533" v="309" actId="20577"/>
        <pc:sldMkLst>
          <pc:docMk/>
          <pc:sldMk cId="0" sldId="257"/>
        </pc:sldMkLst>
        <pc:spChg chg="mod">
          <ac:chgData name="Lydia Boutwell" userId="1bab1412-6bb7-43fe-a136-34c1a16f101d" providerId="ADAL" clId="{915B7AFA-4327-4EC4-9A63-5B52DFF2644E}" dt="2022-08-27T18:14:07.533" v="309" actId="20577"/>
          <ac:spMkLst>
            <pc:docMk/>
            <pc:sldMk cId="0" sldId="257"/>
            <ac:spMk id="59" creationId="{00000000-0000-0000-0000-000000000000}"/>
          </ac:spMkLst>
        </pc:spChg>
      </pc:sldChg>
      <pc:sldChg chg="modSp mod addCm delCm">
        <pc:chgData name="Lydia Boutwell" userId="1bab1412-6bb7-43fe-a136-34c1a16f101d" providerId="ADAL" clId="{915B7AFA-4327-4EC4-9A63-5B52DFF2644E}" dt="2022-08-27T18:13:19.981" v="305" actId="20577"/>
        <pc:sldMkLst>
          <pc:docMk/>
          <pc:sldMk cId="0" sldId="258"/>
        </pc:sldMkLst>
        <pc:spChg chg="mod">
          <ac:chgData name="Lydia Boutwell" userId="1bab1412-6bb7-43fe-a136-34c1a16f101d" providerId="ADAL" clId="{915B7AFA-4327-4EC4-9A63-5B52DFF2644E}" dt="2022-08-27T18:13:19.981" v="305" actId="20577"/>
          <ac:spMkLst>
            <pc:docMk/>
            <pc:sldMk cId="0" sldId="258"/>
            <ac:spMk id="71" creationId="{00000000-0000-0000-0000-000000000000}"/>
          </ac:spMkLst>
        </pc:spChg>
      </pc:sldChg>
      <pc:sldChg chg="modSp mod addCm delCm">
        <pc:chgData name="Lydia Boutwell" userId="1bab1412-6bb7-43fe-a136-34c1a16f101d" providerId="ADAL" clId="{915B7AFA-4327-4EC4-9A63-5B52DFF2644E}" dt="2022-08-27T17:40:01.819" v="20"/>
        <pc:sldMkLst>
          <pc:docMk/>
          <pc:sldMk cId="0" sldId="259"/>
        </pc:sldMkLst>
        <pc:spChg chg="mod">
          <ac:chgData name="Lydia Boutwell" userId="1bab1412-6bb7-43fe-a136-34c1a16f101d" providerId="ADAL" clId="{915B7AFA-4327-4EC4-9A63-5B52DFF2644E}" dt="2022-08-27T17:39:55.581" v="19" actId="2711"/>
          <ac:spMkLst>
            <pc:docMk/>
            <pc:sldMk cId="0" sldId="259"/>
            <ac:spMk id="76" creationId="{00000000-0000-0000-0000-000000000000}"/>
          </ac:spMkLst>
        </pc:spChg>
      </pc:sldChg>
      <pc:sldChg chg="modSp mod">
        <pc:chgData name="Lydia Boutwell" userId="1bab1412-6bb7-43fe-a136-34c1a16f101d" providerId="ADAL" clId="{915B7AFA-4327-4EC4-9A63-5B52DFF2644E}" dt="2022-08-27T17:40:18.606" v="21" actId="2711"/>
        <pc:sldMkLst>
          <pc:docMk/>
          <pc:sldMk cId="0" sldId="260"/>
        </pc:sldMkLst>
        <pc:spChg chg="mod">
          <ac:chgData name="Lydia Boutwell" userId="1bab1412-6bb7-43fe-a136-34c1a16f101d" providerId="ADAL" clId="{915B7AFA-4327-4EC4-9A63-5B52DFF2644E}" dt="2022-08-27T17:40:18.606" v="21" actId="2711"/>
          <ac:spMkLst>
            <pc:docMk/>
            <pc:sldMk cId="0" sldId="260"/>
            <ac:spMk id="82" creationId="{00000000-0000-0000-0000-000000000000}"/>
          </ac:spMkLst>
        </pc:spChg>
      </pc:sldChg>
      <pc:sldChg chg="modSp mod">
        <pc:chgData name="Lydia Boutwell" userId="1bab1412-6bb7-43fe-a136-34c1a16f101d" providerId="ADAL" clId="{915B7AFA-4327-4EC4-9A63-5B52DFF2644E}" dt="2022-08-27T17:40:34.289" v="22" actId="2711"/>
        <pc:sldMkLst>
          <pc:docMk/>
          <pc:sldMk cId="0" sldId="261"/>
        </pc:sldMkLst>
        <pc:spChg chg="mod">
          <ac:chgData name="Lydia Boutwell" userId="1bab1412-6bb7-43fe-a136-34c1a16f101d" providerId="ADAL" clId="{915B7AFA-4327-4EC4-9A63-5B52DFF2644E}" dt="2022-08-27T17:40:34.289" v="22" actId="2711"/>
          <ac:spMkLst>
            <pc:docMk/>
            <pc:sldMk cId="0" sldId="261"/>
            <ac:spMk id="87" creationId="{00000000-0000-0000-0000-000000000000}"/>
          </ac:spMkLst>
        </pc:spChg>
      </pc:sldChg>
      <pc:sldChg chg="modSp mod">
        <pc:chgData name="Lydia Boutwell" userId="1bab1412-6bb7-43fe-a136-34c1a16f101d" providerId="ADAL" clId="{915B7AFA-4327-4EC4-9A63-5B52DFF2644E}" dt="2022-08-27T18:03:13.952" v="156" actId="2711"/>
        <pc:sldMkLst>
          <pc:docMk/>
          <pc:sldMk cId="0" sldId="262"/>
        </pc:sldMkLst>
        <pc:spChg chg="mod">
          <ac:chgData name="Lydia Boutwell" userId="1bab1412-6bb7-43fe-a136-34c1a16f101d" providerId="ADAL" clId="{915B7AFA-4327-4EC4-9A63-5B52DFF2644E}" dt="2022-08-27T18:03:13.952" v="156" actId="2711"/>
          <ac:spMkLst>
            <pc:docMk/>
            <pc:sldMk cId="0" sldId="262"/>
            <ac:spMk id="92" creationId="{00000000-0000-0000-0000-000000000000}"/>
          </ac:spMkLst>
        </pc:spChg>
      </pc:sldChg>
      <pc:sldChg chg="modSp mod">
        <pc:chgData name="Lydia Boutwell" userId="1bab1412-6bb7-43fe-a136-34c1a16f101d" providerId="ADAL" clId="{915B7AFA-4327-4EC4-9A63-5B52DFF2644E}" dt="2022-08-27T17:40:58.988" v="24" actId="2711"/>
        <pc:sldMkLst>
          <pc:docMk/>
          <pc:sldMk cId="0" sldId="263"/>
        </pc:sldMkLst>
        <pc:spChg chg="mod">
          <ac:chgData name="Lydia Boutwell" userId="1bab1412-6bb7-43fe-a136-34c1a16f101d" providerId="ADAL" clId="{915B7AFA-4327-4EC4-9A63-5B52DFF2644E}" dt="2022-08-27T17:40:58.988" v="24" actId="2711"/>
          <ac:spMkLst>
            <pc:docMk/>
            <pc:sldMk cId="0" sldId="263"/>
            <ac:spMk id="97" creationId="{00000000-0000-0000-0000-000000000000}"/>
          </ac:spMkLst>
        </pc:spChg>
      </pc:sldChg>
      <pc:sldChg chg="modSp mod">
        <pc:chgData name="Lydia Boutwell" userId="1bab1412-6bb7-43fe-a136-34c1a16f101d" providerId="ADAL" clId="{915B7AFA-4327-4EC4-9A63-5B52DFF2644E}" dt="2022-08-27T17:42:22.079" v="28" actId="2711"/>
        <pc:sldMkLst>
          <pc:docMk/>
          <pc:sldMk cId="0" sldId="264"/>
        </pc:sldMkLst>
        <pc:spChg chg="mod">
          <ac:chgData name="Lydia Boutwell" userId="1bab1412-6bb7-43fe-a136-34c1a16f101d" providerId="ADAL" clId="{915B7AFA-4327-4EC4-9A63-5B52DFF2644E}" dt="2022-08-27T17:42:22.079" v="28" actId="2711"/>
          <ac:spMkLst>
            <pc:docMk/>
            <pc:sldMk cId="0" sldId="264"/>
            <ac:spMk id="102" creationId="{00000000-0000-0000-0000-000000000000}"/>
          </ac:spMkLst>
        </pc:spChg>
      </pc:sldChg>
      <pc:sldChg chg="modSp mod">
        <pc:chgData name="Lydia Boutwell" userId="1bab1412-6bb7-43fe-a136-34c1a16f101d" providerId="ADAL" clId="{915B7AFA-4327-4EC4-9A63-5B52DFF2644E}" dt="2022-08-27T17:42:31.672" v="29" actId="2711"/>
        <pc:sldMkLst>
          <pc:docMk/>
          <pc:sldMk cId="0" sldId="265"/>
        </pc:sldMkLst>
        <pc:spChg chg="mod">
          <ac:chgData name="Lydia Boutwell" userId="1bab1412-6bb7-43fe-a136-34c1a16f101d" providerId="ADAL" clId="{915B7AFA-4327-4EC4-9A63-5B52DFF2644E}" dt="2022-08-27T17:42:31.672" v="29" actId="2711"/>
          <ac:spMkLst>
            <pc:docMk/>
            <pc:sldMk cId="0" sldId="265"/>
            <ac:spMk id="107" creationId="{00000000-0000-0000-0000-000000000000}"/>
          </ac:spMkLst>
        </pc:spChg>
      </pc:sldChg>
      <pc:sldChg chg="modSp mod">
        <pc:chgData name="Lydia Boutwell" userId="1bab1412-6bb7-43fe-a136-34c1a16f101d" providerId="ADAL" clId="{915B7AFA-4327-4EC4-9A63-5B52DFF2644E}" dt="2022-08-27T17:42:49.223" v="30" actId="2711"/>
        <pc:sldMkLst>
          <pc:docMk/>
          <pc:sldMk cId="0" sldId="266"/>
        </pc:sldMkLst>
        <pc:spChg chg="mod">
          <ac:chgData name="Lydia Boutwell" userId="1bab1412-6bb7-43fe-a136-34c1a16f101d" providerId="ADAL" clId="{915B7AFA-4327-4EC4-9A63-5B52DFF2644E}" dt="2022-08-27T17:42:49.223" v="30" actId="2711"/>
          <ac:spMkLst>
            <pc:docMk/>
            <pc:sldMk cId="0" sldId="266"/>
            <ac:spMk id="112" creationId="{00000000-0000-0000-0000-000000000000}"/>
          </ac:spMkLst>
        </pc:spChg>
      </pc:sldChg>
      <pc:sldChg chg="modSp mod">
        <pc:chgData name="Lydia Boutwell" userId="1bab1412-6bb7-43fe-a136-34c1a16f101d" providerId="ADAL" clId="{915B7AFA-4327-4EC4-9A63-5B52DFF2644E}" dt="2022-08-27T17:43:03.278" v="31" actId="2711"/>
        <pc:sldMkLst>
          <pc:docMk/>
          <pc:sldMk cId="0" sldId="267"/>
        </pc:sldMkLst>
        <pc:spChg chg="mod">
          <ac:chgData name="Lydia Boutwell" userId="1bab1412-6bb7-43fe-a136-34c1a16f101d" providerId="ADAL" clId="{915B7AFA-4327-4EC4-9A63-5B52DFF2644E}" dt="2022-08-27T17:43:03.278" v="31" actId="2711"/>
          <ac:spMkLst>
            <pc:docMk/>
            <pc:sldMk cId="0" sldId="267"/>
            <ac:spMk id="117" creationId="{00000000-0000-0000-0000-000000000000}"/>
          </ac:spMkLst>
        </pc:spChg>
      </pc:sldChg>
      <pc:sldChg chg="modSp mod">
        <pc:chgData name="Lydia Boutwell" userId="1bab1412-6bb7-43fe-a136-34c1a16f101d" providerId="ADAL" clId="{915B7AFA-4327-4EC4-9A63-5B52DFF2644E}" dt="2022-08-27T17:43:14.730" v="32" actId="2711"/>
        <pc:sldMkLst>
          <pc:docMk/>
          <pc:sldMk cId="0" sldId="268"/>
        </pc:sldMkLst>
        <pc:spChg chg="mod">
          <ac:chgData name="Lydia Boutwell" userId="1bab1412-6bb7-43fe-a136-34c1a16f101d" providerId="ADAL" clId="{915B7AFA-4327-4EC4-9A63-5B52DFF2644E}" dt="2022-08-27T17:43:14.730" v="32" actId="2711"/>
          <ac:spMkLst>
            <pc:docMk/>
            <pc:sldMk cId="0" sldId="268"/>
            <ac:spMk id="122" creationId="{00000000-0000-0000-0000-000000000000}"/>
          </ac:spMkLst>
        </pc:spChg>
      </pc:sldChg>
      <pc:sldChg chg="modSp mod">
        <pc:chgData name="Lydia Boutwell" userId="1bab1412-6bb7-43fe-a136-34c1a16f101d" providerId="ADAL" clId="{915B7AFA-4327-4EC4-9A63-5B52DFF2644E}" dt="2022-08-27T17:43:24.909" v="33" actId="2711"/>
        <pc:sldMkLst>
          <pc:docMk/>
          <pc:sldMk cId="0" sldId="269"/>
        </pc:sldMkLst>
        <pc:spChg chg="mod">
          <ac:chgData name="Lydia Boutwell" userId="1bab1412-6bb7-43fe-a136-34c1a16f101d" providerId="ADAL" clId="{915B7AFA-4327-4EC4-9A63-5B52DFF2644E}" dt="2022-08-27T17:43:24.909" v="33" actId="2711"/>
          <ac:spMkLst>
            <pc:docMk/>
            <pc:sldMk cId="0" sldId="269"/>
            <ac:spMk id="127" creationId="{00000000-0000-0000-0000-000000000000}"/>
          </ac:spMkLst>
        </pc:spChg>
      </pc:sldChg>
      <pc:sldChg chg="modSp mod">
        <pc:chgData name="Lydia Boutwell" userId="1bab1412-6bb7-43fe-a136-34c1a16f101d" providerId="ADAL" clId="{915B7AFA-4327-4EC4-9A63-5B52DFF2644E}" dt="2022-08-27T17:43:43.824" v="37" actId="2711"/>
        <pc:sldMkLst>
          <pc:docMk/>
          <pc:sldMk cId="0" sldId="270"/>
        </pc:sldMkLst>
        <pc:spChg chg="mod">
          <ac:chgData name="Lydia Boutwell" userId="1bab1412-6bb7-43fe-a136-34c1a16f101d" providerId="ADAL" clId="{915B7AFA-4327-4EC4-9A63-5B52DFF2644E}" dt="2022-08-27T17:43:43.824" v="37" actId="2711"/>
          <ac:spMkLst>
            <pc:docMk/>
            <pc:sldMk cId="0" sldId="270"/>
            <ac:spMk id="132" creationId="{00000000-0000-0000-0000-000000000000}"/>
          </ac:spMkLst>
        </pc:spChg>
      </pc:sldChg>
      <pc:sldChg chg="modSp mod">
        <pc:chgData name="Lydia Boutwell" userId="1bab1412-6bb7-43fe-a136-34c1a16f101d" providerId="ADAL" clId="{915B7AFA-4327-4EC4-9A63-5B52DFF2644E}" dt="2022-08-27T17:44:02.210" v="38" actId="2711"/>
        <pc:sldMkLst>
          <pc:docMk/>
          <pc:sldMk cId="0" sldId="271"/>
        </pc:sldMkLst>
        <pc:spChg chg="mod">
          <ac:chgData name="Lydia Boutwell" userId="1bab1412-6bb7-43fe-a136-34c1a16f101d" providerId="ADAL" clId="{915B7AFA-4327-4EC4-9A63-5B52DFF2644E}" dt="2022-08-27T17:44:02.210" v="38" actId="2711"/>
          <ac:spMkLst>
            <pc:docMk/>
            <pc:sldMk cId="0" sldId="271"/>
            <ac:spMk id="137" creationId="{00000000-0000-0000-0000-000000000000}"/>
          </ac:spMkLst>
        </pc:spChg>
      </pc:sldChg>
      <pc:sldChg chg="modSp mod">
        <pc:chgData name="Lydia Boutwell" userId="1bab1412-6bb7-43fe-a136-34c1a16f101d" providerId="ADAL" clId="{915B7AFA-4327-4EC4-9A63-5B52DFF2644E}" dt="2022-08-27T17:44:15.278" v="39" actId="2711"/>
        <pc:sldMkLst>
          <pc:docMk/>
          <pc:sldMk cId="0" sldId="272"/>
        </pc:sldMkLst>
        <pc:spChg chg="mod">
          <ac:chgData name="Lydia Boutwell" userId="1bab1412-6bb7-43fe-a136-34c1a16f101d" providerId="ADAL" clId="{915B7AFA-4327-4EC4-9A63-5B52DFF2644E}" dt="2022-08-27T17:44:15.278" v="39" actId="2711"/>
          <ac:spMkLst>
            <pc:docMk/>
            <pc:sldMk cId="0" sldId="272"/>
            <ac:spMk id="142" creationId="{00000000-0000-0000-0000-000000000000}"/>
          </ac:spMkLst>
        </pc:spChg>
      </pc:sldChg>
      <pc:sldChg chg="modSp mod">
        <pc:chgData name="Lydia Boutwell" userId="1bab1412-6bb7-43fe-a136-34c1a16f101d" providerId="ADAL" clId="{915B7AFA-4327-4EC4-9A63-5B52DFF2644E}" dt="2022-08-27T17:44:23.718" v="40" actId="2711"/>
        <pc:sldMkLst>
          <pc:docMk/>
          <pc:sldMk cId="0" sldId="273"/>
        </pc:sldMkLst>
        <pc:spChg chg="mod">
          <ac:chgData name="Lydia Boutwell" userId="1bab1412-6bb7-43fe-a136-34c1a16f101d" providerId="ADAL" clId="{915B7AFA-4327-4EC4-9A63-5B52DFF2644E}" dt="2022-08-27T17:44:23.718" v="40" actId="2711"/>
          <ac:spMkLst>
            <pc:docMk/>
            <pc:sldMk cId="0" sldId="273"/>
            <ac:spMk id="147" creationId="{00000000-0000-0000-0000-000000000000}"/>
          </ac:spMkLst>
        </pc:spChg>
      </pc:sldChg>
      <pc:sldChg chg="modSp mod">
        <pc:chgData name="Lydia Boutwell" userId="1bab1412-6bb7-43fe-a136-34c1a16f101d" providerId="ADAL" clId="{915B7AFA-4327-4EC4-9A63-5B52DFF2644E}" dt="2022-08-27T17:44:36.912" v="41" actId="2711"/>
        <pc:sldMkLst>
          <pc:docMk/>
          <pc:sldMk cId="0" sldId="274"/>
        </pc:sldMkLst>
        <pc:spChg chg="mod">
          <ac:chgData name="Lydia Boutwell" userId="1bab1412-6bb7-43fe-a136-34c1a16f101d" providerId="ADAL" clId="{915B7AFA-4327-4EC4-9A63-5B52DFF2644E}" dt="2022-08-27T17:44:36.912" v="41" actId="2711"/>
          <ac:spMkLst>
            <pc:docMk/>
            <pc:sldMk cId="0" sldId="274"/>
            <ac:spMk id="152" creationId="{00000000-0000-0000-0000-000000000000}"/>
          </ac:spMkLst>
        </pc:spChg>
      </pc:sldChg>
      <pc:sldChg chg="modSp mod">
        <pc:chgData name="Lydia Boutwell" userId="1bab1412-6bb7-43fe-a136-34c1a16f101d" providerId="ADAL" clId="{915B7AFA-4327-4EC4-9A63-5B52DFF2644E}" dt="2022-08-27T17:44:45.655" v="42" actId="2711"/>
        <pc:sldMkLst>
          <pc:docMk/>
          <pc:sldMk cId="0" sldId="275"/>
        </pc:sldMkLst>
        <pc:spChg chg="mod">
          <ac:chgData name="Lydia Boutwell" userId="1bab1412-6bb7-43fe-a136-34c1a16f101d" providerId="ADAL" clId="{915B7AFA-4327-4EC4-9A63-5B52DFF2644E}" dt="2022-08-27T17:44:45.655" v="42" actId="2711"/>
          <ac:spMkLst>
            <pc:docMk/>
            <pc:sldMk cId="0" sldId="275"/>
            <ac:spMk id="157" creationId="{00000000-0000-0000-0000-000000000000}"/>
          </ac:spMkLst>
        </pc:spChg>
      </pc:sldChg>
      <pc:sldChg chg="modSp mod">
        <pc:chgData name="Lydia Boutwell" userId="1bab1412-6bb7-43fe-a136-34c1a16f101d" providerId="ADAL" clId="{915B7AFA-4327-4EC4-9A63-5B52DFF2644E}" dt="2022-08-27T17:44:55.203" v="43" actId="2711"/>
        <pc:sldMkLst>
          <pc:docMk/>
          <pc:sldMk cId="0" sldId="276"/>
        </pc:sldMkLst>
        <pc:spChg chg="mod">
          <ac:chgData name="Lydia Boutwell" userId="1bab1412-6bb7-43fe-a136-34c1a16f101d" providerId="ADAL" clId="{915B7AFA-4327-4EC4-9A63-5B52DFF2644E}" dt="2022-08-27T17:44:55.203" v="43" actId="2711"/>
          <ac:spMkLst>
            <pc:docMk/>
            <pc:sldMk cId="0" sldId="276"/>
            <ac:spMk id="162" creationId="{00000000-0000-0000-0000-000000000000}"/>
          </ac:spMkLst>
        </pc:spChg>
      </pc:sldChg>
      <pc:sldChg chg="modSp mod">
        <pc:chgData name="Lydia Boutwell" userId="1bab1412-6bb7-43fe-a136-34c1a16f101d" providerId="ADAL" clId="{915B7AFA-4327-4EC4-9A63-5B52DFF2644E}" dt="2022-08-27T17:45:07.344" v="44" actId="2711"/>
        <pc:sldMkLst>
          <pc:docMk/>
          <pc:sldMk cId="0" sldId="277"/>
        </pc:sldMkLst>
        <pc:spChg chg="mod">
          <ac:chgData name="Lydia Boutwell" userId="1bab1412-6bb7-43fe-a136-34c1a16f101d" providerId="ADAL" clId="{915B7AFA-4327-4EC4-9A63-5B52DFF2644E}" dt="2022-08-27T17:45:07.344" v="44" actId="2711"/>
          <ac:spMkLst>
            <pc:docMk/>
            <pc:sldMk cId="0" sldId="277"/>
            <ac:spMk id="167" creationId="{00000000-0000-0000-0000-000000000000}"/>
          </ac:spMkLst>
        </pc:spChg>
      </pc:sldChg>
      <pc:sldChg chg="modSp mod">
        <pc:chgData name="Lydia Boutwell" userId="1bab1412-6bb7-43fe-a136-34c1a16f101d" providerId="ADAL" clId="{915B7AFA-4327-4EC4-9A63-5B52DFF2644E}" dt="2022-08-27T17:45:15.338" v="45" actId="2711"/>
        <pc:sldMkLst>
          <pc:docMk/>
          <pc:sldMk cId="0" sldId="278"/>
        </pc:sldMkLst>
        <pc:spChg chg="mod">
          <ac:chgData name="Lydia Boutwell" userId="1bab1412-6bb7-43fe-a136-34c1a16f101d" providerId="ADAL" clId="{915B7AFA-4327-4EC4-9A63-5B52DFF2644E}" dt="2022-08-27T17:45:15.338" v="45" actId="2711"/>
          <ac:spMkLst>
            <pc:docMk/>
            <pc:sldMk cId="0" sldId="278"/>
            <ac:spMk id="172" creationId="{00000000-0000-0000-0000-000000000000}"/>
          </ac:spMkLst>
        </pc:spChg>
      </pc:sldChg>
      <pc:sldChg chg="modSp mod">
        <pc:chgData name="Lydia Boutwell" userId="1bab1412-6bb7-43fe-a136-34c1a16f101d" providerId="ADAL" clId="{915B7AFA-4327-4EC4-9A63-5B52DFF2644E}" dt="2022-08-27T17:45:24.085" v="46" actId="2711"/>
        <pc:sldMkLst>
          <pc:docMk/>
          <pc:sldMk cId="0" sldId="279"/>
        </pc:sldMkLst>
        <pc:spChg chg="mod">
          <ac:chgData name="Lydia Boutwell" userId="1bab1412-6bb7-43fe-a136-34c1a16f101d" providerId="ADAL" clId="{915B7AFA-4327-4EC4-9A63-5B52DFF2644E}" dt="2022-08-27T17:45:24.085" v="46" actId="2711"/>
          <ac:spMkLst>
            <pc:docMk/>
            <pc:sldMk cId="0" sldId="279"/>
            <ac:spMk id="177" creationId="{00000000-0000-0000-0000-000000000000}"/>
          </ac:spMkLst>
        </pc:spChg>
      </pc:sldChg>
      <pc:sldChg chg="modSp mod">
        <pc:chgData name="Lydia Boutwell" userId="1bab1412-6bb7-43fe-a136-34c1a16f101d" providerId="ADAL" clId="{915B7AFA-4327-4EC4-9A63-5B52DFF2644E}" dt="2022-08-27T17:45:39.836" v="47" actId="2711"/>
        <pc:sldMkLst>
          <pc:docMk/>
          <pc:sldMk cId="0" sldId="281"/>
        </pc:sldMkLst>
        <pc:spChg chg="mod">
          <ac:chgData name="Lydia Boutwell" userId="1bab1412-6bb7-43fe-a136-34c1a16f101d" providerId="ADAL" clId="{915B7AFA-4327-4EC4-9A63-5B52DFF2644E}" dt="2022-08-27T17:45:39.836" v="47" actId="2711"/>
          <ac:spMkLst>
            <pc:docMk/>
            <pc:sldMk cId="0" sldId="281"/>
            <ac:spMk id="188" creationId="{00000000-0000-0000-0000-000000000000}"/>
          </ac:spMkLst>
        </pc:spChg>
      </pc:sldChg>
      <pc:sldChg chg="modSp mod">
        <pc:chgData name="Lydia Boutwell" userId="1bab1412-6bb7-43fe-a136-34c1a16f101d" providerId="ADAL" clId="{915B7AFA-4327-4EC4-9A63-5B52DFF2644E}" dt="2022-08-27T17:45:58.628" v="49" actId="2711"/>
        <pc:sldMkLst>
          <pc:docMk/>
          <pc:sldMk cId="0" sldId="282"/>
        </pc:sldMkLst>
        <pc:spChg chg="mod">
          <ac:chgData name="Lydia Boutwell" userId="1bab1412-6bb7-43fe-a136-34c1a16f101d" providerId="ADAL" clId="{915B7AFA-4327-4EC4-9A63-5B52DFF2644E}" dt="2022-08-27T17:45:58.628" v="49" actId="2711"/>
          <ac:spMkLst>
            <pc:docMk/>
            <pc:sldMk cId="0" sldId="282"/>
            <ac:spMk id="193" creationId="{00000000-0000-0000-0000-000000000000}"/>
          </ac:spMkLst>
        </pc:spChg>
      </pc:sldChg>
      <pc:sldChg chg="modSp mod">
        <pc:chgData name="Lydia Boutwell" userId="1bab1412-6bb7-43fe-a136-34c1a16f101d" providerId="ADAL" clId="{915B7AFA-4327-4EC4-9A63-5B52DFF2644E}" dt="2022-08-27T17:46:13.746" v="50" actId="2711"/>
        <pc:sldMkLst>
          <pc:docMk/>
          <pc:sldMk cId="0" sldId="283"/>
        </pc:sldMkLst>
        <pc:spChg chg="mod">
          <ac:chgData name="Lydia Boutwell" userId="1bab1412-6bb7-43fe-a136-34c1a16f101d" providerId="ADAL" clId="{915B7AFA-4327-4EC4-9A63-5B52DFF2644E}" dt="2022-08-27T17:46:13.746" v="50" actId="2711"/>
          <ac:spMkLst>
            <pc:docMk/>
            <pc:sldMk cId="0" sldId="283"/>
            <ac:spMk id="198" creationId="{00000000-0000-0000-0000-000000000000}"/>
          </ac:spMkLst>
        </pc:spChg>
      </pc:sldChg>
      <pc:sldChg chg="modSp mod">
        <pc:chgData name="Lydia Boutwell" userId="1bab1412-6bb7-43fe-a136-34c1a16f101d" providerId="ADAL" clId="{915B7AFA-4327-4EC4-9A63-5B52DFF2644E}" dt="2022-08-27T17:46:21.034" v="51" actId="2711"/>
        <pc:sldMkLst>
          <pc:docMk/>
          <pc:sldMk cId="0" sldId="284"/>
        </pc:sldMkLst>
        <pc:spChg chg="mod">
          <ac:chgData name="Lydia Boutwell" userId="1bab1412-6bb7-43fe-a136-34c1a16f101d" providerId="ADAL" clId="{915B7AFA-4327-4EC4-9A63-5B52DFF2644E}" dt="2022-08-27T17:46:21.034" v="51" actId="2711"/>
          <ac:spMkLst>
            <pc:docMk/>
            <pc:sldMk cId="0" sldId="284"/>
            <ac:spMk id="203" creationId="{00000000-0000-0000-0000-000000000000}"/>
          </ac:spMkLst>
        </pc:spChg>
      </pc:sldChg>
      <pc:sldChg chg="modSp mod addCm delCm">
        <pc:chgData name="Lydia Boutwell" userId="1bab1412-6bb7-43fe-a136-34c1a16f101d" providerId="ADAL" clId="{915B7AFA-4327-4EC4-9A63-5B52DFF2644E}" dt="2022-08-27T18:13:03.122" v="302" actId="255"/>
        <pc:sldMkLst>
          <pc:docMk/>
          <pc:sldMk cId="0" sldId="285"/>
        </pc:sldMkLst>
        <pc:spChg chg="mod">
          <ac:chgData name="Lydia Boutwell" userId="1bab1412-6bb7-43fe-a136-34c1a16f101d" providerId="ADAL" clId="{915B7AFA-4327-4EC4-9A63-5B52DFF2644E}" dt="2022-08-27T18:13:03.122" v="302" actId="255"/>
          <ac:spMkLst>
            <pc:docMk/>
            <pc:sldMk cId="0" sldId="285"/>
            <ac:spMk id="208" creationId="{00000000-0000-0000-0000-000000000000}"/>
          </ac:spMkLst>
        </pc:spChg>
      </pc:sldChg>
      <pc:sldChg chg="modSp mod">
        <pc:chgData name="Lydia Boutwell" userId="1bab1412-6bb7-43fe-a136-34c1a16f101d" providerId="ADAL" clId="{915B7AFA-4327-4EC4-9A63-5B52DFF2644E}" dt="2022-08-27T17:50:08.605" v="77" actId="2711"/>
        <pc:sldMkLst>
          <pc:docMk/>
          <pc:sldMk cId="0" sldId="286"/>
        </pc:sldMkLst>
        <pc:spChg chg="mod">
          <ac:chgData name="Lydia Boutwell" userId="1bab1412-6bb7-43fe-a136-34c1a16f101d" providerId="ADAL" clId="{915B7AFA-4327-4EC4-9A63-5B52DFF2644E}" dt="2022-08-27T17:50:08.605" v="77" actId="2711"/>
          <ac:spMkLst>
            <pc:docMk/>
            <pc:sldMk cId="0" sldId="286"/>
            <ac:spMk id="213" creationId="{00000000-0000-0000-0000-000000000000}"/>
          </ac:spMkLst>
        </pc:spChg>
      </pc:sldChg>
      <pc:sldChg chg="modSp mod">
        <pc:chgData name="Lydia Boutwell" userId="1bab1412-6bb7-43fe-a136-34c1a16f101d" providerId="ADAL" clId="{915B7AFA-4327-4EC4-9A63-5B52DFF2644E}" dt="2022-08-27T17:50:17.090" v="78" actId="2711"/>
        <pc:sldMkLst>
          <pc:docMk/>
          <pc:sldMk cId="0" sldId="287"/>
        </pc:sldMkLst>
        <pc:spChg chg="mod">
          <ac:chgData name="Lydia Boutwell" userId="1bab1412-6bb7-43fe-a136-34c1a16f101d" providerId="ADAL" clId="{915B7AFA-4327-4EC4-9A63-5B52DFF2644E}" dt="2022-08-27T17:50:17.090" v="78" actId="2711"/>
          <ac:spMkLst>
            <pc:docMk/>
            <pc:sldMk cId="0" sldId="287"/>
            <ac:spMk id="219" creationId="{00000000-0000-0000-0000-000000000000}"/>
          </ac:spMkLst>
        </pc:spChg>
      </pc:sldChg>
      <pc:sldChg chg="modSp mod">
        <pc:chgData name="Lydia Boutwell" userId="1bab1412-6bb7-43fe-a136-34c1a16f101d" providerId="ADAL" clId="{915B7AFA-4327-4EC4-9A63-5B52DFF2644E}" dt="2022-08-27T17:50:25.589" v="79" actId="2711"/>
        <pc:sldMkLst>
          <pc:docMk/>
          <pc:sldMk cId="0" sldId="288"/>
        </pc:sldMkLst>
        <pc:spChg chg="mod">
          <ac:chgData name="Lydia Boutwell" userId="1bab1412-6bb7-43fe-a136-34c1a16f101d" providerId="ADAL" clId="{915B7AFA-4327-4EC4-9A63-5B52DFF2644E}" dt="2022-08-27T17:50:25.589" v="79" actId="2711"/>
          <ac:spMkLst>
            <pc:docMk/>
            <pc:sldMk cId="0" sldId="288"/>
            <ac:spMk id="225" creationId="{00000000-0000-0000-0000-000000000000}"/>
          </ac:spMkLst>
        </pc:spChg>
      </pc:sldChg>
      <pc:sldChg chg="modSp mod">
        <pc:chgData name="Lydia Boutwell" userId="1bab1412-6bb7-43fe-a136-34c1a16f101d" providerId="ADAL" clId="{915B7AFA-4327-4EC4-9A63-5B52DFF2644E}" dt="2022-08-27T17:50:35.765" v="80" actId="2711"/>
        <pc:sldMkLst>
          <pc:docMk/>
          <pc:sldMk cId="0" sldId="289"/>
        </pc:sldMkLst>
        <pc:spChg chg="mod">
          <ac:chgData name="Lydia Boutwell" userId="1bab1412-6bb7-43fe-a136-34c1a16f101d" providerId="ADAL" clId="{915B7AFA-4327-4EC4-9A63-5B52DFF2644E}" dt="2022-08-27T17:50:35.765" v="80" actId="2711"/>
          <ac:spMkLst>
            <pc:docMk/>
            <pc:sldMk cId="0" sldId="289"/>
            <ac:spMk id="231" creationId="{00000000-0000-0000-0000-000000000000}"/>
          </ac:spMkLst>
        </pc:spChg>
      </pc:sldChg>
      <pc:sldChg chg="modSp mod">
        <pc:chgData name="Lydia Boutwell" userId="1bab1412-6bb7-43fe-a136-34c1a16f101d" providerId="ADAL" clId="{915B7AFA-4327-4EC4-9A63-5B52DFF2644E}" dt="2022-08-27T17:50:42.582" v="81" actId="2711"/>
        <pc:sldMkLst>
          <pc:docMk/>
          <pc:sldMk cId="0" sldId="290"/>
        </pc:sldMkLst>
        <pc:spChg chg="mod">
          <ac:chgData name="Lydia Boutwell" userId="1bab1412-6bb7-43fe-a136-34c1a16f101d" providerId="ADAL" clId="{915B7AFA-4327-4EC4-9A63-5B52DFF2644E}" dt="2022-08-27T17:50:42.582" v="81" actId="2711"/>
          <ac:spMkLst>
            <pc:docMk/>
            <pc:sldMk cId="0" sldId="290"/>
            <ac:spMk id="237" creationId="{00000000-0000-0000-0000-000000000000}"/>
          </ac:spMkLst>
        </pc:spChg>
      </pc:sldChg>
      <pc:sldChg chg="modSp mod">
        <pc:chgData name="Lydia Boutwell" userId="1bab1412-6bb7-43fe-a136-34c1a16f101d" providerId="ADAL" clId="{915B7AFA-4327-4EC4-9A63-5B52DFF2644E}" dt="2022-08-27T17:50:51.935" v="83" actId="2711"/>
        <pc:sldMkLst>
          <pc:docMk/>
          <pc:sldMk cId="0" sldId="291"/>
        </pc:sldMkLst>
        <pc:spChg chg="mod">
          <ac:chgData name="Lydia Boutwell" userId="1bab1412-6bb7-43fe-a136-34c1a16f101d" providerId="ADAL" clId="{915B7AFA-4327-4EC4-9A63-5B52DFF2644E}" dt="2022-08-27T17:50:51.935" v="83" actId="2711"/>
          <ac:spMkLst>
            <pc:docMk/>
            <pc:sldMk cId="0" sldId="291"/>
            <ac:spMk id="243" creationId="{00000000-0000-0000-0000-000000000000}"/>
          </ac:spMkLst>
        </pc:spChg>
      </pc:sldChg>
      <pc:sldChg chg="modSp mod">
        <pc:chgData name="Lydia Boutwell" userId="1bab1412-6bb7-43fe-a136-34c1a16f101d" providerId="ADAL" clId="{915B7AFA-4327-4EC4-9A63-5B52DFF2644E}" dt="2022-08-27T17:51:04.273" v="84" actId="2711"/>
        <pc:sldMkLst>
          <pc:docMk/>
          <pc:sldMk cId="0" sldId="292"/>
        </pc:sldMkLst>
        <pc:spChg chg="mod">
          <ac:chgData name="Lydia Boutwell" userId="1bab1412-6bb7-43fe-a136-34c1a16f101d" providerId="ADAL" clId="{915B7AFA-4327-4EC4-9A63-5B52DFF2644E}" dt="2022-08-27T17:51:04.273" v="84" actId="2711"/>
          <ac:spMkLst>
            <pc:docMk/>
            <pc:sldMk cId="0" sldId="292"/>
            <ac:spMk id="249" creationId="{00000000-0000-0000-0000-000000000000}"/>
          </ac:spMkLst>
        </pc:spChg>
      </pc:sldChg>
      <pc:sldChg chg="modSp mod">
        <pc:chgData name="Lydia Boutwell" userId="1bab1412-6bb7-43fe-a136-34c1a16f101d" providerId="ADAL" clId="{915B7AFA-4327-4EC4-9A63-5B52DFF2644E}" dt="2022-08-27T17:51:12.913" v="85" actId="2711"/>
        <pc:sldMkLst>
          <pc:docMk/>
          <pc:sldMk cId="0" sldId="293"/>
        </pc:sldMkLst>
        <pc:spChg chg="mod">
          <ac:chgData name="Lydia Boutwell" userId="1bab1412-6bb7-43fe-a136-34c1a16f101d" providerId="ADAL" clId="{915B7AFA-4327-4EC4-9A63-5B52DFF2644E}" dt="2022-08-27T17:51:12.913" v="85" actId="2711"/>
          <ac:spMkLst>
            <pc:docMk/>
            <pc:sldMk cId="0" sldId="293"/>
            <ac:spMk id="255" creationId="{00000000-0000-0000-0000-000000000000}"/>
          </ac:spMkLst>
        </pc:spChg>
      </pc:sldChg>
      <pc:sldChg chg="modSp mod">
        <pc:chgData name="Lydia Boutwell" userId="1bab1412-6bb7-43fe-a136-34c1a16f101d" providerId="ADAL" clId="{915B7AFA-4327-4EC4-9A63-5B52DFF2644E}" dt="2022-08-27T17:51:23.037" v="86" actId="2711"/>
        <pc:sldMkLst>
          <pc:docMk/>
          <pc:sldMk cId="0" sldId="294"/>
        </pc:sldMkLst>
        <pc:spChg chg="mod">
          <ac:chgData name="Lydia Boutwell" userId="1bab1412-6bb7-43fe-a136-34c1a16f101d" providerId="ADAL" clId="{915B7AFA-4327-4EC4-9A63-5B52DFF2644E}" dt="2022-08-27T17:51:23.037" v="86" actId="2711"/>
          <ac:spMkLst>
            <pc:docMk/>
            <pc:sldMk cId="0" sldId="294"/>
            <ac:spMk id="261" creationId="{00000000-0000-0000-0000-000000000000}"/>
          </ac:spMkLst>
        </pc:spChg>
      </pc:sldChg>
      <pc:sldChg chg="modSp mod">
        <pc:chgData name="Lydia Boutwell" userId="1bab1412-6bb7-43fe-a136-34c1a16f101d" providerId="ADAL" clId="{915B7AFA-4327-4EC4-9A63-5B52DFF2644E}" dt="2022-08-27T17:51:29.878" v="87" actId="2711"/>
        <pc:sldMkLst>
          <pc:docMk/>
          <pc:sldMk cId="0" sldId="295"/>
        </pc:sldMkLst>
        <pc:spChg chg="mod">
          <ac:chgData name="Lydia Boutwell" userId="1bab1412-6bb7-43fe-a136-34c1a16f101d" providerId="ADAL" clId="{915B7AFA-4327-4EC4-9A63-5B52DFF2644E}" dt="2022-08-27T17:51:29.878" v="87" actId="2711"/>
          <ac:spMkLst>
            <pc:docMk/>
            <pc:sldMk cId="0" sldId="295"/>
            <ac:spMk id="267" creationId="{00000000-0000-0000-0000-000000000000}"/>
          </ac:spMkLst>
        </pc:spChg>
      </pc:sldChg>
      <pc:sldChg chg="modSp mod">
        <pc:chgData name="Lydia Boutwell" userId="1bab1412-6bb7-43fe-a136-34c1a16f101d" providerId="ADAL" clId="{915B7AFA-4327-4EC4-9A63-5B52DFF2644E}" dt="2022-08-27T18:02:54.963" v="155" actId="2711"/>
        <pc:sldMkLst>
          <pc:docMk/>
          <pc:sldMk cId="0" sldId="296"/>
        </pc:sldMkLst>
        <pc:spChg chg="mod">
          <ac:chgData name="Lydia Boutwell" userId="1bab1412-6bb7-43fe-a136-34c1a16f101d" providerId="ADAL" clId="{915B7AFA-4327-4EC4-9A63-5B52DFF2644E}" dt="2022-08-27T18:02:54.963" v="155" actId="2711"/>
          <ac:spMkLst>
            <pc:docMk/>
            <pc:sldMk cId="0" sldId="296"/>
            <ac:spMk id="273" creationId="{00000000-0000-0000-0000-000000000000}"/>
          </ac:spMkLst>
        </pc:spChg>
      </pc:sldChg>
      <pc:sldChg chg="modSp mod">
        <pc:chgData name="Lydia Boutwell" userId="1bab1412-6bb7-43fe-a136-34c1a16f101d" providerId="ADAL" clId="{915B7AFA-4327-4EC4-9A63-5B52DFF2644E}" dt="2022-08-27T17:51:51.810" v="89" actId="2711"/>
        <pc:sldMkLst>
          <pc:docMk/>
          <pc:sldMk cId="0" sldId="297"/>
        </pc:sldMkLst>
        <pc:spChg chg="mod">
          <ac:chgData name="Lydia Boutwell" userId="1bab1412-6bb7-43fe-a136-34c1a16f101d" providerId="ADAL" clId="{915B7AFA-4327-4EC4-9A63-5B52DFF2644E}" dt="2022-08-27T17:51:51.810" v="89" actId="2711"/>
          <ac:spMkLst>
            <pc:docMk/>
            <pc:sldMk cId="0" sldId="297"/>
            <ac:spMk id="279" creationId="{00000000-0000-0000-0000-000000000000}"/>
          </ac:spMkLst>
        </pc:spChg>
      </pc:sldChg>
      <pc:sldChg chg="modSp mod">
        <pc:chgData name="Lydia Boutwell" userId="1bab1412-6bb7-43fe-a136-34c1a16f101d" providerId="ADAL" clId="{915B7AFA-4327-4EC4-9A63-5B52DFF2644E}" dt="2022-08-27T17:51:59.550" v="90" actId="2711"/>
        <pc:sldMkLst>
          <pc:docMk/>
          <pc:sldMk cId="0" sldId="298"/>
        </pc:sldMkLst>
        <pc:spChg chg="mod">
          <ac:chgData name="Lydia Boutwell" userId="1bab1412-6bb7-43fe-a136-34c1a16f101d" providerId="ADAL" clId="{915B7AFA-4327-4EC4-9A63-5B52DFF2644E}" dt="2022-08-27T17:51:59.550" v="90" actId="2711"/>
          <ac:spMkLst>
            <pc:docMk/>
            <pc:sldMk cId="0" sldId="298"/>
            <ac:spMk id="287" creationId="{00000000-0000-0000-0000-000000000000}"/>
          </ac:spMkLst>
        </pc:spChg>
      </pc:sldChg>
      <pc:sldChg chg="modSp mod">
        <pc:chgData name="Lydia Boutwell" userId="1bab1412-6bb7-43fe-a136-34c1a16f101d" providerId="ADAL" clId="{915B7AFA-4327-4EC4-9A63-5B52DFF2644E}" dt="2022-08-27T17:52:08.438" v="91" actId="2711"/>
        <pc:sldMkLst>
          <pc:docMk/>
          <pc:sldMk cId="0" sldId="299"/>
        </pc:sldMkLst>
        <pc:spChg chg="mod">
          <ac:chgData name="Lydia Boutwell" userId="1bab1412-6bb7-43fe-a136-34c1a16f101d" providerId="ADAL" clId="{915B7AFA-4327-4EC4-9A63-5B52DFF2644E}" dt="2022-08-27T17:52:08.438" v="91" actId="2711"/>
          <ac:spMkLst>
            <pc:docMk/>
            <pc:sldMk cId="0" sldId="299"/>
            <ac:spMk id="293" creationId="{00000000-0000-0000-0000-000000000000}"/>
          </ac:spMkLst>
        </pc:spChg>
      </pc:sldChg>
      <pc:sldChg chg="modSp mod">
        <pc:chgData name="Lydia Boutwell" userId="1bab1412-6bb7-43fe-a136-34c1a16f101d" providerId="ADAL" clId="{915B7AFA-4327-4EC4-9A63-5B52DFF2644E}" dt="2022-08-27T17:52:16.853" v="92" actId="2711"/>
        <pc:sldMkLst>
          <pc:docMk/>
          <pc:sldMk cId="0" sldId="300"/>
        </pc:sldMkLst>
        <pc:spChg chg="mod">
          <ac:chgData name="Lydia Boutwell" userId="1bab1412-6bb7-43fe-a136-34c1a16f101d" providerId="ADAL" clId="{915B7AFA-4327-4EC4-9A63-5B52DFF2644E}" dt="2022-08-27T17:52:16.853" v="92" actId="2711"/>
          <ac:spMkLst>
            <pc:docMk/>
            <pc:sldMk cId="0" sldId="300"/>
            <ac:spMk id="299" creationId="{00000000-0000-0000-0000-000000000000}"/>
          </ac:spMkLst>
        </pc:spChg>
      </pc:sldChg>
      <pc:sldChg chg="modSp mod">
        <pc:chgData name="Lydia Boutwell" userId="1bab1412-6bb7-43fe-a136-34c1a16f101d" providerId="ADAL" clId="{915B7AFA-4327-4EC4-9A63-5B52DFF2644E}" dt="2022-08-27T17:52:27.180" v="93" actId="2711"/>
        <pc:sldMkLst>
          <pc:docMk/>
          <pc:sldMk cId="0" sldId="301"/>
        </pc:sldMkLst>
        <pc:spChg chg="mod">
          <ac:chgData name="Lydia Boutwell" userId="1bab1412-6bb7-43fe-a136-34c1a16f101d" providerId="ADAL" clId="{915B7AFA-4327-4EC4-9A63-5B52DFF2644E}" dt="2022-08-27T17:52:27.180" v="93" actId="2711"/>
          <ac:spMkLst>
            <pc:docMk/>
            <pc:sldMk cId="0" sldId="301"/>
            <ac:spMk id="305" creationId="{00000000-0000-0000-0000-000000000000}"/>
          </ac:spMkLst>
        </pc:spChg>
      </pc:sldChg>
      <pc:sldChg chg="modSp mod">
        <pc:chgData name="Lydia Boutwell" userId="1bab1412-6bb7-43fe-a136-34c1a16f101d" providerId="ADAL" clId="{915B7AFA-4327-4EC4-9A63-5B52DFF2644E}" dt="2022-08-27T17:52:36.481" v="95" actId="2711"/>
        <pc:sldMkLst>
          <pc:docMk/>
          <pc:sldMk cId="0" sldId="302"/>
        </pc:sldMkLst>
        <pc:spChg chg="mod">
          <ac:chgData name="Lydia Boutwell" userId="1bab1412-6bb7-43fe-a136-34c1a16f101d" providerId="ADAL" clId="{915B7AFA-4327-4EC4-9A63-5B52DFF2644E}" dt="2022-08-27T17:52:36.481" v="95" actId="2711"/>
          <ac:spMkLst>
            <pc:docMk/>
            <pc:sldMk cId="0" sldId="302"/>
            <ac:spMk id="311" creationId="{00000000-0000-0000-0000-000000000000}"/>
          </ac:spMkLst>
        </pc:spChg>
      </pc:sldChg>
      <pc:sldChg chg="modSp mod">
        <pc:chgData name="Lydia Boutwell" userId="1bab1412-6bb7-43fe-a136-34c1a16f101d" providerId="ADAL" clId="{915B7AFA-4327-4EC4-9A63-5B52DFF2644E}" dt="2022-08-27T17:52:44.063" v="96" actId="2711"/>
        <pc:sldMkLst>
          <pc:docMk/>
          <pc:sldMk cId="0" sldId="303"/>
        </pc:sldMkLst>
        <pc:spChg chg="mod">
          <ac:chgData name="Lydia Boutwell" userId="1bab1412-6bb7-43fe-a136-34c1a16f101d" providerId="ADAL" clId="{915B7AFA-4327-4EC4-9A63-5B52DFF2644E}" dt="2022-08-27T17:52:44.063" v="96" actId="2711"/>
          <ac:spMkLst>
            <pc:docMk/>
            <pc:sldMk cId="0" sldId="303"/>
            <ac:spMk id="317" creationId="{00000000-0000-0000-0000-000000000000}"/>
          </ac:spMkLst>
        </pc:spChg>
      </pc:sldChg>
      <pc:sldChg chg="modSp mod">
        <pc:chgData name="Lydia Boutwell" userId="1bab1412-6bb7-43fe-a136-34c1a16f101d" providerId="ADAL" clId="{915B7AFA-4327-4EC4-9A63-5B52DFF2644E}" dt="2022-08-27T17:52:52.852" v="97" actId="2711"/>
        <pc:sldMkLst>
          <pc:docMk/>
          <pc:sldMk cId="0" sldId="304"/>
        </pc:sldMkLst>
        <pc:spChg chg="mod">
          <ac:chgData name="Lydia Boutwell" userId="1bab1412-6bb7-43fe-a136-34c1a16f101d" providerId="ADAL" clId="{915B7AFA-4327-4EC4-9A63-5B52DFF2644E}" dt="2022-08-27T17:52:52.852" v="97" actId="2711"/>
          <ac:spMkLst>
            <pc:docMk/>
            <pc:sldMk cId="0" sldId="304"/>
            <ac:spMk id="323" creationId="{00000000-0000-0000-0000-000000000000}"/>
          </ac:spMkLst>
        </pc:spChg>
      </pc:sldChg>
      <pc:sldChg chg="modSp mod">
        <pc:chgData name="Lydia Boutwell" userId="1bab1412-6bb7-43fe-a136-34c1a16f101d" providerId="ADAL" clId="{915B7AFA-4327-4EC4-9A63-5B52DFF2644E}" dt="2022-08-27T17:53:03.412" v="98" actId="2711"/>
        <pc:sldMkLst>
          <pc:docMk/>
          <pc:sldMk cId="0" sldId="305"/>
        </pc:sldMkLst>
        <pc:spChg chg="mod">
          <ac:chgData name="Lydia Boutwell" userId="1bab1412-6bb7-43fe-a136-34c1a16f101d" providerId="ADAL" clId="{915B7AFA-4327-4EC4-9A63-5B52DFF2644E}" dt="2022-08-27T17:53:03.412" v="98" actId="2711"/>
          <ac:spMkLst>
            <pc:docMk/>
            <pc:sldMk cId="0" sldId="305"/>
            <ac:spMk id="329" creationId="{00000000-0000-0000-0000-000000000000}"/>
          </ac:spMkLst>
        </pc:spChg>
      </pc:sldChg>
      <pc:sldChg chg="modSp mod">
        <pc:chgData name="Lydia Boutwell" userId="1bab1412-6bb7-43fe-a136-34c1a16f101d" providerId="ADAL" clId="{915B7AFA-4327-4EC4-9A63-5B52DFF2644E}" dt="2022-08-27T18:02:36.286" v="152" actId="2711"/>
        <pc:sldMkLst>
          <pc:docMk/>
          <pc:sldMk cId="0" sldId="306"/>
        </pc:sldMkLst>
        <pc:spChg chg="mod">
          <ac:chgData name="Lydia Boutwell" userId="1bab1412-6bb7-43fe-a136-34c1a16f101d" providerId="ADAL" clId="{915B7AFA-4327-4EC4-9A63-5B52DFF2644E}" dt="2022-08-27T18:02:36.286" v="152" actId="2711"/>
          <ac:spMkLst>
            <pc:docMk/>
            <pc:sldMk cId="0" sldId="306"/>
            <ac:spMk id="335" creationId="{00000000-0000-0000-0000-000000000000}"/>
          </ac:spMkLst>
        </pc:spChg>
      </pc:sldChg>
      <pc:sldChg chg="modSp mod">
        <pc:chgData name="Lydia Boutwell" userId="1bab1412-6bb7-43fe-a136-34c1a16f101d" providerId="ADAL" clId="{915B7AFA-4327-4EC4-9A63-5B52DFF2644E}" dt="2022-08-27T17:53:21.092" v="100" actId="2711"/>
        <pc:sldMkLst>
          <pc:docMk/>
          <pc:sldMk cId="0" sldId="307"/>
        </pc:sldMkLst>
        <pc:spChg chg="mod">
          <ac:chgData name="Lydia Boutwell" userId="1bab1412-6bb7-43fe-a136-34c1a16f101d" providerId="ADAL" clId="{915B7AFA-4327-4EC4-9A63-5B52DFF2644E}" dt="2022-08-27T17:53:21.092" v="100" actId="2711"/>
          <ac:spMkLst>
            <pc:docMk/>
            <pc:sldMk cId="0" sldId="307"/>
            <ac:spMk id="341" creationId="{00000000-0000-0000-0000-000000000000}"/>
          </ac:spMkLst>
        </pc:spChg>
      </pc:sldChg>
      <pc:sldChg chg="modSp mod">
        <pc:chgData name="Lydia Boutwell" userId="1bab1412-6bb7-43fe-a136-34c1a16f101d" providerId="ADAL" clId="{915B7AFA-4327-4EC4-9A63-5B52DFF2644E}" dt="2022-08-27T17:53:31.307" v="101" actId="2711"/>
        <pc:sldMkLst>
          <pc:docMk/>
          <pc:sldMk cId="0" sldId="308"/>
        </pc:sldMkLst>
        <pc:spChg chg="mod">
          <ac:chgData name="Lydia Boutwell" userId="1bab1412-6bb7-43fe-a136-34c1a16f101d" providerId="ADAL" clId="{915B7AFA-4327-4EC4-9A63-5B52DFF2644E}" dt="2022-08-27T17:53:31.307" v="101" actId="2711"/>
          <ac:spMkLst>
            <pc:docMk/>
            <pc:sldMk cId="0" sldId="308"/>
            <ac:spMk id="347" creationId="{00000000-0000-0000-0000-000000000000}"/>
          </ac:spMkLst>
        </pc:spChg>
      </pc:sldChg>
      <pc:sldChg chg="modSp mod">
        <pc:chgData name="Lydia Boutwell" userId="1bab1412-6bb7-43fe-a136-34c1a16f101d" providerId="ADAL" clId="{915B7AFA-4327-4EC4-9A63-5B52DFF2644E}" dt="2022-08-27T17:53:38.327" v="102" actId="2711"/>
        <pc:sldMkLst>
          <pc:docMk/>
          <pc:sldMk cId="0" sldId="309"/>
        </pc:sldMkLst>
        <pc:spChg chg="mod">
          <ac:chgData name="Lydia Boutwell" userId="1bab1412-6bb7-43fe-a136-34c1a16f101d" providerId="ADAL" clId="{915B7AFA-4327-4EC4-9A63-5B52DFF2644E}" dt="2022-08-27T17:53:38.327" v="102" actId="2711"/>
          <ac:spMkLst>
            <pc:docMk/>
            <pc:sldMk cId="0" sldId="309"/>
            <ac:spMk id="353" creationId="{00000000-0000-0000-0000-000000000000}"/>
          </ac:spMkLst>
        </pc:spChg>
      </pc:sldChg>
      <pc:sldChg chg="modSp mod">
        <pc:chgData name="Lydia Boutwell" userId="1bab1412-6bb7-43fe-a136-34c1a16f101d" providerId="ADAL" clId="{915B7AFA-4327-4EC4-9A63-5B52DFF2644E}" dt="2022-08-27T17:53:50.571" v="103" actId="2711"/>
        <pc:sldMkLst>
          <pc:docMk/>
          <pc:sldMk cId="0" sldId="310"/>
        </pc:sldMkLst>
        <pc:spChg chg="mod">
          <ac:chgData name="Lydia Boutwell" userId="1bab1412-6bb7-43fe-a136-34c1a16f101d" providerId="ADAL" clId="{915B7AFA-4327-4EC4-9A63-5B52DFF2644E}" dt="2022-08-27T17:53:50.571" v="103" actId="2711"/>
          <ac:spMkLst>
            <pc:docMk/>
            <pc:sldMk cId="0" sldId="310"/>
            <ac:spMk id="359" creationId="{00000000-0000-0000-0000-000000000000}"/>
          </ac:spMkLst>
        </pc:spChg>
      </pc:sldChg>
      <pc:sldChg chg="modSp mod">
        <pc:chgData name="Lydia Boutwell" userId="1bab1412-6bb7-43fe-a136-34c1a16f101d" providerId="ADAL" clId="{915B7AFA-4327-4EC4-9A63-5B52DFF2644E}" dt="2022-08-27T17:54:07.036" v="108" actId="2711"/>
        <pc:sldMkLst>
          <pc:docMk/>
          <pc:sldMk cId="0" sldId="311"/>
        </pc:sldMkLst>
        <pc:spChg chg="mod">
          <ac:chgData name="Lydia Boutwell" userId="1bab1412-6bb7-43fe-a136-34c1a16f101d" providerId="ADAL" clId="{915B7AFA-4327-4EC4-9A63-5B52DFF2644E}" dt="2022-08-27T17:54:07.036" v="108" actId="2711"/>
          <ac:spMkLst>
            <pc:docMk/>
            <pc:sldMk cId="0" sldId="311"/>
            <ac:spMk id="365" creationId="{00000000-0000-0000-0000-000000000000}"/>
          </ac:spMkLst>
        </pc:spChg>
      </pc:sldChg>
      <pc:sldChg chg="modSp mod addCm delCm">
        <pc:chgData name="Lydia Boutwell" userId="1bab1412-6bb7-43fe-a136-34c1a16f101d" providerId="ADAL" clId="{915B7AFA-4327-4EC4-9A63-5B52DFF2644E}" dt="2022-08-27T18:12:39.855" v="301" actId="20577"/>
        <pc:sldMkLst>
          <pc:docMk/>
          <pc:sldMk cId="0" sldId="312"/>
        </pc:sldMkLst>
        <pc:spChg chg="mod">
          <ac:chgData name="Lydia Boutwell" userId="1bab1412-6bb7-43fe-a136-34c1a16f101d" providerId="ADAL" clId="{915B7AFA-4327-4EC4-9A63-5B52DFF2644E}" dt="2022-08-27T18:12:39.855" v="301" actId="20577"/>
          <ac:spMkLst>
            <pc:docMk/>
            <pc:sldMk cId="0" sldId="312"/>
            <ac:spMk id="371" creationId="{00000000-0000-0000-0000-000000000000}"/>
          </ac:spMkLst>
        </pc:spChg>
      </pc:sldChg>
      <pc:sldChg chg="modSp mod addCm delCm">
        <pc:chgData name="Lydia Boutwell" userId="1bab1412-6bb7-43fe-a136-34c1a16f101d" providerId="ADAL" clId="{915B7AFA-4327-4EC4-9A63-5B52DFF2644E}" dt="2022-08-27T18:08:11.899" v="233" actId="20577"/>
        <pc:sldMkLst>
          <pc:docMk/>
          <pc:sldMk cId="0" sldId="316"/>
        </pc:sldMkLst>
        <pc:spChg chg="mod">
          <ac:chgData name="Lydia Boutwell" userId="1bab1412-6bb7-43fe-a136-34c1a16f101d" providerId="ADAL" clId="{915B7AFA-4327-4EC4-9A63-5B52DFF2644E}" dt="2022-08-27T18:08:11.899" v="233" actId="20577"/>
          <ac:spMkLst>
            <pc:docMk/>
            <pc:sldMk cId="0" sldId="316"/>
            <ac:spMk id="403" creationId="{00000000-0000-0000-0000-000000000000}"/>
          </ac:spMkLst>
        </pc:spChg>
      </pc:sldChg>
      <pc:sldChg chg="modSp mod">
        <pc:chgData name="Lydia Boutwell" userId="1bab1412-6bb7-43fe-a136-34c1a16f101d" providerId="ADAL" clId="{915B7AFA-4327-4EC4-9A63-5B52DFF2644E}" dt="2022-08-27T18:11:10.226" v="291" actId="20577"/>
        <pc:sldMkLst>
          <pc:docMk/>
          <pc:sldMk cId="0" sldId="321"/>
        </pc:sldMkLst>
        <pc:spChg chg="mod">
          <ac:chgData name="Lydia Boutwell" userId="1bab1412-6bb7-43fe-a136-34c1a16f101d" providerId="ADAL" clId="{915B7AFA-4327-4EC4-9A63-5B52DFF2644E}" dt="2022-08-27T18:11:10.226" v="291" actId="20577"/>
          <ac:spMkLst>
            <pc:docMk/>
            <pc:sldMk cId="0" sldId="321"/>
            <ac:spMk id="432" creationId="{00000000-0000-0000-0000-000000000000}"/>
          </ac:spMkLst>
        </pc:spChg>
      </pc:sldChg>
      <pc:sldChg chg="modSp mod addCm delCm">
        <pc:chgData name="Lydia Boutwell" userId="1bab1412-6bb7-43fe-a136-34c1a16f101d" providerId="ADAL" clId="{915B7AFA-4327-4EC4-9A63-5B52DFF2644E}" dt="2022-08-27T18:11:24.102" v="292" actId="20577"/>
        <pc:sldMkLst>
          <pc:docMk/>
          <pc:sldMk cId="0" sldId="325"/>
        </pc:sldMkLst>
        <pc:spChg chg="mod">
          <ac:chgData name="Lydia Boutwell" userId="1bab1412-6bb7-43fe-a136-34c1a16f101d" providerId="ADAL" clId="{915B7AFA-4327-4EC4-9A63-5B52DFF2644E}" dt="2022-08-27T18:11:24.102" v="292" actId="20577"/>
          <ac:spMkLst>
            <pc:docMk/>
            <pc:sldMk cId="0" sldId="325"/>
            <ac:spMk id="455" creationId="{00000000-0000-0000-0000-000000000000}"/>
          </ac:spMkLst>
        </pc:spChg>
      </pc:sldChg>
      <pc:sldChg chg="modSp mod addCm delCm">
        <pc:chgData name="Lydia Boutwell" userId="1bab1412-6bb7-43fe-a136-34c1a16f101d" providerId="ADAL" clId="{915B7AFA-4327-4EC4-9A63-5B52DFF2644E}" dt="2022-08-27T17:54:34.486" v="110" actId="2711"/>
        <pc:sldMkLst>
          <pc:docMk/>
          <pc:sldMk cId="0" sldId="326"/>
        </pc:sldMkLst>
        <pc:spChg chg="mod">
          <ac:chgData name="Lydia Boutwell" userId="1bab1412-6bb7-43fe-a136-34c1a16f101d" providerId="ADAL" clId="{915B7AFA-4327-4EC4-9A63-5B52DFF2644E}" dt="2022-08-27T17:54:34.486" v="110" actId="2711"/>
          <ac:spMkLst>
            <pc:docMk/>
            <pc:sldMk cId="0" sldId="326"/>
            <ac:spMk id="460" creationId="{00000000-0000-0000-0000-000000000000}"/>
          </ac:spMkLst>
        </pc:spChg>
      </pc:sldChg>
      <pc:sldChg chg="modSp mod">
        <pc:chgData name="Lydia Boutwell" userId="1bab1412-6bb7-43fe-a136-34c1a16f101d" providerId="ADAL" clId="{915B7AFA-4327-4EC4-9A63-5B52DFF2644E}" dt="2022-08-27T17:54:45.536" v="111" actId="2711"/>
        <pc:sldMkLst>
          <pc:docMk/>
          <pc:sldMk cId="0" sldId="327"/>
        </pc:sldMkLst>
        <pc:spChg chg="mod">
          <ac:chgData name="Lydia Boutwell" userId="1bab1412-6bb7-43fe-a136-34c1a16f101d" providerId="ADAL" clId="{915B7AFA-4327-4EC4-9A63-5B52DFF2644E}" dt="2022-08-27T17:54:45.536" v="111" actId="2711"/>
          <ac:spMkLst>
            <pc:docMk/>
            <pc:sldMk cId="0" sldId="327"/>
            <ac:spMk id="465" creationId="{00000000-0000-0000-0000-000000000000}"/>
          </ac:spMkLst>
        </pc:spChg>
      </pc:sldChg>
      <pc:sldChg chg="modSp mod">
        <pc:chgData name="Lydia Boutwell" userId="1bab1412-6bb7-43fe-a136-34c1a16f101d" providerId="ADAL" clId="{915B7AFA-4327-4EC4-9A63-5B52DFF2644E}" dt="2022-08-27T17:54:53.801" v="112" actId="2711"/>
        <pc:sldMkLst>
          <pc:docMk/>
          <pc:sldMk cId="0" sldId="328"/>
        </pc:sldMkLst>
        <pc:spChg chg="mod">
          <ac:chgData name="Lydia Boutwell" userId="1bab1412-6bb7-43fe-a136-34c1a16f101d" providerId="ADAL" clId="{915B7AFA-4327-4EC4-9A63-5B52DFF2644E}" dt="2022-08-27T17:54:53.801" v="112" actId="2711"/>
          <ac:spMkLst>
            <pc:docMk/>
            <pc:sldMk cId="0" sldId="328"/>
            <ac:spMk id="470" creationId="{00000000-0000-0000-0000-000000000000}"/>
          </ac:spMkLst>
        </pc:spChg>
      </pc:sldChg>
      <pc:sldChg chg="modSp mod">
        <pc:chgData name="Lydia Boutwell" userId="1bab1412-6bb7-43fe-a136-34c1a16f101d" providerId="ADAL" clId="{915B7AFA-4327-4EC4-9A63-5B52DFF2644E}" dt="2022-08-27T17:55:01.825" v="113" actId="2711"/>
        <pc:sldMkLst>
          <pc:docMk/>
          <pc:sldMk cId="0" sldId="329"/>
        </pc:sldMkLst>
        <pc:spChg chg="mod">
          <ac:chgData name="Lydia Boutwell" userId="1bab1412-6bb7-43fe-a136-34c1a16f101d" providerId="ADAL" clId="{915B7AFA-4327-4EC4-9A63-5B52DFF2644E}" dt="2022-08-27T17:55:01.825" v="113" actId="2711"/>
          <ac:spMkLst>
            <pc:docMk/>
            <pc:sldMk cId="0" sldId="329"/>
            <ac:spMk id="475" creationId="{00000000-0000-0000-0000-000000000000}"/>
          </ac:spMkLst>
        </pc:spChg>
      </pc:sldChg>
      <pc:sldChg chg="modSp mod">
        <pc:chgData name="Lydia Boutwell" userId="1bab1412-6bb7-43fe-a136-34c1a16f101d" providerId="ADAL" clId="{915B7AFA-4327-4EC4-9A63-5B52DFF2644E}" dt="2022-08-27T17:55:14.448" v="114" actId="2711"/>
        <pc:sldMkLst>
          <pc:docMk/>
          <pc:sldMk cId="0" sldId="330"/>
        </pc:sldMkLst>
        <pc:spChg chg="mod">
          <ac:chgData name="Lydia Boutwell" userId="1bab1412-6bb7-43fe-a136-34c1a16f101d" providerId="ADAL" clId="{915B7AFA-4327-4EC4-9A63-5B52DFF2644E}" dt="2022-08-27T17:55:14.448" v="114" actId="2711"/>
          <ac:spMkLst>
            <pc:docMk/>
            <pc:sldMk cId="0" sldId="330"/>
            <ac:spMk id="480" creationId="{00000000-0000-0000-0000-000000000000}"/>
          </ac:spMkLst>
        </pc:spChg>
      </pc:sldChg>
      <pc:sldChg chg="modSp mod">
        <pc:chgData name="Lydia Boutwell" userId="1bab1412-6bb7-43fe-a136-34c1a16f101d" providerId="ADAL" clId="{915B7AFA-4327-4EC4-9A63-5B52DFF2644E}" dt="2022-08-27T17:55:23.201" v="115" actId="2711"/>
        <pc:sldMkLst>
          <pc:docMk/>
          <pc:sldMk cId="0" sldId="331"/>
        </pc:sldMkLst>
        <pc:spChg chg="mod">
          <ac:chgData name="Lydia Boutwell" userId="1bab1412-6bb7-43fe-a136-34c1a16f101d" providerId="ADAL" clId="{915B7AFA-4327-4EC4-9A63-5B52DFF2644E}" dt="2022-08-27T17:55:23.201" v="115" actId="2711"/>
          <ac:spMkLst>
            <pc:docMk/>
            <pc:sldMk cId="0" sldId="331"/>
            <ac:spMk id="485" creationId="{00000000-0000-0000-0000-000000000000}"/>
          </ac:spMkLst>
        </pc:spChg>
      </pc:sldChg>
      <pc:sldChg chg="modSp mod">
        <pc:chgData name="Lydia Boutwell" userId="1bab1412-6bb7-43fe-a136-34c1a16f101d" providerId="ADAL" clId="{915B7AFA-4327-4EC4-9A63-5B52DFF2644E}" dt="2022-08-27T17:55:33.236" v="116" actId="2711"/>
        <pc:sldMkLst>
          <pc:docMk/>
          <pc:sldMk cId="0" sldId="332"/>
        </pc:sldMkLst>
        <pc:spChg chg="mod">
          <ac:chgData name="Lydia Boutwell" userId="1bab1412-6bb7-43fe-a136-34c1a16f101d" providerId="ADAL" clId="{915B7AFA-4327-4EC4-9A63-5B52DFF2644E}" dt="2022-08-27T17:55:33.236" v="116" actId="2711"/>
          <ac:spMkLst>
            <pc:docMk/>
            <pc:sldMk cId="0" sldId="332"/>
            <ac:spMk id="490" creationId="{00000000-0000-0000-0000-000000000000}"/>
          </ac:spMkLst>
        </pc:spChg>
      </pc:sldChg>
      <pc:sldChg chg="modSp mod">
        <pc:chgData name="Lydia Boutwell" userId="1bab1412-6bb7-43fe-a136-34c1a16f101d" providerId="ADAL" clId="{915B7AFA-4327-4EC4-9A63-5B52DFF2644E}" dt="2022-08-27T17:55:44.373" v="117" actId="2711"/>
        <pc:sldMkLst>
          <pc:docMk/>
          <pc:sldMk cId="0" sldId="333"/>
        </pc:sldMkLst>
        <pc:spChg chg="mod">
          <ac:chgData name="Lydia Boutwell" userId="1bab1412-6bb7-43fe-a136-34c1a16f101d" providerId="ADAL" clId="{915B7AFA-4327-4EC4-9A63-5B52DFF2644E}" dt="2022-08-27T17:55:44.373" v="117" actId="2711"/>
          <ac:spMkLst>
            <pc:docMk/>
            <pc:sldMk cId="0" sldId="333"/>
            <ac:spMk id="495" creationId="{00000000-0000-0000-0000-000000000000}"/>
          </ac:spMkLst>
        </pc:spChg>
      </pc:sldChg>
      <pc:sldChg chg="modSp mod">
        <pc:chgData name="Lydia Boutwell" userId="1bab1412-6bb7-43fe-a136-34c1a16f101d" providerId="ADAL" clId="{915B7AFA-4327-4EC4-9A63-5B52DFF2644E}" dt="2022-08-27T18:00:48.960" v="147" actId="2711"/>
        <pc:sldMkLst>
          <pc:docMk/>
          <pc:sldMk cId="0" sldId="334"/>
        </pc:sldMkLst>
        <pc:spChg chg="mod">
          <ac:chgData name="Lydia Boutwell" userId="1bab1412-6bb7-43fe-a136-34c1a16f101d" providerId="ADAL" clId="{915B7AFA-4327-4EC4-9A63-5B52DFF2644E}" dt="2022-08-27T18:00:48.960" v="147" actId="2711"/>
          <ac:spMkLst>
            <pc:docMk/>
            <pc:sldMk cId="0" sldId="334"/>
            <ac:spMk id="500" creationId="{00000000-0000-0000-0000-000000000000}"/>
          </ac:spMkLst>
        </pc:spChg>
      </pc:sldChg>
      <pc:sldChg chg="modSp mod">
        <pc:chgData name="Lydia Boutwell" userId="1bab1412-6bb7-43fe-a136-34c1a16f101d" providerId="ADAL" clId="{915B7AFA-4327-4EC4-9A63-5B52DFF2644E}" dt="2022-08-27T17:56:14.330" v="121" actId="2711"/>
        <pc:sldMkLst>
          <pc:docMk/>
          <pc:sldMk cId="0" sldId="335"/>
        </pc:sldMkLst>
        <pc:spChg chg="mod">
          <ac:chgData name="Lydia Boutwell" userId="1bab1412-6bb7-43fe-a136-34c1a16f101d" providerId="ADAL" clId="{915B7AFA-4327-4EC4-9A63-5B52DFF2644E}" dt="2022-08-27T17:56:14.330" v="121" actId="2711"/>
          <ac:spMkLst>
            <pc:docMk/>
            <pc:sldMk cId="0" sldId="335"/>
            <ac:spMk id="505" creationId="{00000000-0000-0000-0000-000000000000}"/>
          </ac:spMkLst>
        </pc:spChg>
      </pc:sldChg>
      <pc:sldChg chg="modSp mod">
        <pc:chgData name="Lydia Boutwell" userId="1bab1412-6bb7-43fe-a136-34c1a16f101d" providerId="ADAL" clId="{915B7AFA-4327-4EC4-9A63-5B52DFF2644E}" dt="2022-08-27T17:56:22.897" v="122" actId="2711"/>
        <pc:sldMkLst>
          <pc:docMk/>
          <pc:sldMk cId="0" sldId="336"/>
        </pc:sldMkLst>
        <pc:spChg chg="mod">
          <ac:chgData name="Lydia Boutwell" userId="1bab1412-6bb7-43fe-a136-34c1a16f101d" providerId="ADAL" clId="{915B7AFA-4327-4EC4-9A63-5B52DFF2644E}" dt="2022-08-27T17:56:22.897" v="122" actId="2711"/>
          <ac:spMkLst>
            <pc:docMk/>
            <pc:sldMk cId="0" sldId="336"/>
            <ac:spMk id="510" creationId="{00000000-0000-0000-0000-000000000000}"/>
          </ac:spMkLst>
        </pc:spChg>
      </pc:sldChg>
      <pc:sldChg chg="modSp mod">
        <pc:chgData name="Lydia Boutwell" userId="1bab1412-6bb7-43fe-a136-34c1a16f101d" providerId="ADAL" clId="{915B7AFA-4327-4EC4-9A63-5B52DFF2644E}" dt="2022-08-27T17:56:30.867" v="123" actId="2711"/>
        <pc:sldMkLst>
          <pc:docMk/>
          <pc:sldMk cId="0" sldId="337"/>
        </pc:sldMkLst>
        <pc:spChg chg="mod">
          <ac:chgData name="Lydia Boutwell" userId="1bab1412-6bb7-43fe-a136-34c1a16f101d" providerId="ADAL" clId="{915B7AFA-4327-4EC4-9A63-5B52DFF2644E}" dt="2022-08-27T17:56:30.867" v="123" actId="2711"/>
          <ac:spMkLst>
            <pc:docMk/>
            <pc:sldMk cId="0" sldId="337"/>
            <ac:spMk id="515" creationId="{00000000-0000-0000-0000-000000000000}"/>
          </ac:spMkLst>
        </pc:spChg>
      </pc:sldChg>
      <pc:sldChg chg="modSp mod">
        <pc:chgData name="Lydia Boutwell" userId="1bab1412-6bb7-43fe-a136-34c1a16f101d" providerId="ADAL" clId="{915B7AFA-4327-4EC4-9A63-5B52DFF2644E}" dt="2022-08-27T17:56:40.160" v="124" actId="2711"/>
        <pc:sldMkLst>
          <pc:docMk/>
          <pc:sldMk cId="0" sldId="338"/>
        </pc:sldMkLst>
        <pc:spChg chg="mod">
          <ac:chgData name="Lydia Boutwell" userId="1bab1412-6bb7-43fe-a136-34c1a16f101d" providerId="ADAL" clId="{915B7AFA-4327-4EC4-9A63-5B52DFF2644E}" dt="2022-08-27T17:56:40.160" v="124" actId="2711"/>
          <ac:spMkLst>
            <pc:docMk/>
            <pc:sldMk cId="0" sldId="338"/>
            <ac:spMk id="520" creationId="{00000000-0000-0000-0000-000000000000}"/>
          </ac:spMkLst>
        </pc:spChg>
      </pc:sldChg>
      <pc:sldChg chg="modSp mod">
        <pc:chgData name="Lydia Boutwell" userId="1bab1412-6bb7-43fe-a136-34c1a16f101d" providerId="ADAL" clId="{915B7AFA-4327-4EC4-9A63-5B52DFF2644E}" dt="2022-08-27T17:59:44.035" v="143" actId="2711"/>
        <pc:sldMkLst>
          <pc:docMk/>
          <pc:sldMk cId="0" sldId="339"/>
        </pc:sldMkLst>
        <pc:spChg chg="mod">
          <ac:chgData name="Lydia Boutwell" userId="1bab1412-6bb7-43fe-a136-34c1a16f101d" providerId="ADAL" clId="{915B7AFA-4327-4EC4-9A63-5B52DFF2644E}" dt="2022-08-27T17:59:44.035" v="143" actId="2711"/>
          <ac:spMkLst>
            <pc:docMk/>
            <pc:sldMk cId="0" sldId="339"/>
            <ac:spMk id="525" creationId="{00000000-0000-0000-0000-000000000000}"/>
          </ac:spMkLst>
        </pc:spChg>
      </pc:sldChg>
      <pc:sldChg chg="modSp mod">
        <pc:chgData name="Lydia Boutwell" userId="1bab1412-6bb7-43fe-a136-34c1a16f101d" providerId="ADAL" clId="{915B7AFA-4327-4EC4-9A63-5B52DFF2644E}" dt="2022-08-27T17:57:23.752" v="129" actId="14100"/>
        <pc:sldMkLst>
          <pc:docMk/>
          <pc:sldMk cId="0" sldId="340"/>
        </pc:sldMkLst>
        <pc:spChg chg="mod">
          <ac:chgData name="Lydia Boutwell" userId="1bab1412-6bb7-43fe-a136-34c1a16f101d" providerId="ADAL" clId="{915B7AFA-4327-4EC4-9A63-5B52DFF2644E}" dt="2022-08-27T17:57:23.752" v="129" actId="14100"/>
          <ac:spMkLst>
            <pc:docMk/>
            <pc:sldMk cId="0" sldId="340"/>
            <ac:spMk id="530" creationId="{00000000-0000-0000-0000-000000000000}"/>
          </ac:spMkLst>
        </pc:spChg>
      </pc:sldChg>
      <pc:sldChg chg="modSp mod">
        <pc:chgData name="Lydia Boutwell" userId="1bab1412-6bb7-43fe-a136-34c1a16f101d" providerId="ADAL" clId="{915B7AFA-4327-4EC4-9A63-5B52DFF2644E}" dt="2022-08-27T17:57:33.411" v="130" actId="2711"/>
        <pc:sldMkLst>
          <pc:docMk/>
          <pc:sldMk cId="0" sldId="341"/>
        </pc:sldMkLst>
        <pc:spChg chg="mod">
          <ac:chgData name="Lydia Boutwell" userId="1bab1412-6bb7-43fe-a136-34c1a16f101d" providerId="ADAL" clId="{915B7AFA-4327-4EC4-9A63-5B52DFF2644E}" dt="2022-08-27T17:57:33.411" v="130" actId="2711"/>
          <ac:spMkLst>
            <pc:docMk/>
            <pc:sldMk cId="0" sldId="341"/>
            <ac:spMk id="535" creationId="{00000000-0000-0000-0000-000000000000}"/>
          </ac:spMkLst>
        </pc:spChg>
      </pc:sldChg>
      <pc:sldChg chg="modSp mod">
        <pc:chgData name="Lydia Boutwell" userId="1bab1412-6bb7-43fe-a136-34c1a16f101d" providerId="ADAL" clId="{915B7AFA-4327-4EC4-9A63-5B52DFF2644E}" dt="2022-08-27T17:57:40.393" v="131" actId="2711"/>
        <pc:sldMkLst>
          <pc:docMk/>
          <pc:sldMk cId="0" sldId="342"/>
        </pc:sldMkLst>
        <pc:spChg chg="mod">
          <ac:chgData name="Lydia Boutwell" userId="1bab1412-6bb7-43fe-a136-34c1a16f101d" providerId="ADAL" clId="{915B7AFA-4327-4EC4-9A63-5B52DFF2644E}" dt="2022-08-27T17:57:40.393" v="131" actId="2711"/>
          <ac:spMkLst>
            <pc:docMk/>
            <pc:sldMk cId="0" sldId="342"/>
            <ac:spMk id="540" creationId="{00000000-0000-0000-0000-000000000000}"/>
          </ac:spMkLst>
        </pc:spChg>
      </pc:sldChg>
      <pc:sldChg chg="modSp mod">
        <pc:chgData name="Lydia Boutwell" userId="1bab1412-6bb7-43fe-a136-34c1a16f101d" providerId="ADAL" clId="{915B7AFA-4327-4EC4-9A63-5B52DFF2644E}" dt="2022-08-27T17:57:47.721" v="132" actId="2711"/>
        <pc:sldMkLst>
          <pc:docMk/>
          <pc:sldMk cId="0" sldId="343"/>
        </pc:sldMkLst>
        <pc:spChg chg="mod">
          <ac:chgData name="Lydia Boutwell" userId="1bab1412-6bb7-43fe-a136-34c1a16f101d" providerId="ADAL" clId="{915B7AFA-4327-4EC4-9A63-5B52DFF2644E}" dt="2022-08-27T17:57:47.721" v="132" actId="2711"/>
          <ac:spMkLst>
            <pc:docMk/>
            <pc:sldMk cId="0" sldId="343"/>
            <ac:spMk id="545" creationId="{00000000-0000-0000-0000-000000000000}"/>
          </ac:spMkLst>
        </pc:spChg>
      </pc:sldChg>
      <pc:sldChg chg="modSp mod">
        <pc:chgData name="Lydia Boutwell" userId="1bab1412-6bb7-43fe-a136-34c1a16f101d" providerId="ADAL" clId="{915B7AFA-4327-4EC4-9A63-5B52DFF2644E}" dt="2022-08-27T17:57:55.918" v="133" actId="2711"/>
        <pc:sldMkLst>
          <pc:docMk/>
          <pc:sldMk cId="0" sldId="344"/>
        </pc:sldMkLst>
        <pc:spChg chg="mod">
          <ac:chgData name="Lydia Boutwell" userId="1bab1412-6bb7-43fe-a136-34c1a16f101d" providerId="ADAL" clId="{915B7AFA-4327-4EC4-9A63-5B52DFF2644E}" dt="2022-08-27T17:57:55.918" v="133" actId="2711"/>
          <ac:spMkLst>
            <pc:docMk/>
            <pc:sldMk cId="0" sldId="344"/>
            <ac:spMk id="550" creationId="{00000000-0000-0000-0000-000000000000}"/>
          </ac:spMkLst>
        </pc:spChg>
      </pc:sldChg>
      <pc:sldChg chg="modSp mod">
        <pc:chgData name="Lydia Boutwell" userId="1bab1412-6bb7-43fe-a136-34c1a16f101d" providerId="ADAL" clId="{915B7AFA-4327-4EC4-9A63-5B52DFF2644E}" dt="2022-08-27T17:58:15.953" v="135" actId="14100"/>
        <pc:sldMkLst>
          <pc:docMk/>
          <pc:sldMk cId="0" sldId="345"/>
        </pc:sldMkLst>
        <pc:spChg chg="mod">
          <ac:chgData name="Lydia Boutwell" userId="1bab1412-6bb7-43fe-a136-34c1a16f101d" providerId="ADAL" clId="{915B7AFA-4327-4EC4-9A63-5B52DFF2644E}" dt="2022-08-27T17:58:15.953" v="135" actId="14100"/>
          <ac:spMkLst>
            <pc:docMk/>
            <pc:sldMk cId="0" sldId="345"/>
            <ac:spMk id="555" creationId="{00000000-0000-0000-0000-000000000000}"/>
          </ac:spMkLst>
        </pc:spChg>
      </pc:sldChg>
      <pc:sldChg chg="modSp mod">
        <pc:chgData name="Lydia Boutwell" userId="1bab1412-6bb7-43fe-a136-34c1a16f101d" providerId="ADAL" clId="{915B7AFA-4327-4EC4-9A63-5B52DFF2644E}" dt="2022-08-27T17:58:24.469" v="136" actId="2711"/>
        <pc:sldMkLst>
          <pc:docMk/>
          <pc:sldMk cId="0" sldId="346"/>
        </pc:sldMkLst>
        <pc:spChg chg="mod">
          <ac:chgData name="Lydia Boutwell" userId="1bab1412-6bb7-43fe-a136-34c1a16f101d" providerId="ADAL" clId="{915B7AFA-4327-4EC4-9A63-5B52DFF2644E}" dt="2022-08-27T17:58:24.469" v="136" actId="2711"/>
          <ac:spMkLst>
            <pc:docMk/>
            <pc:sldMk cId="0" sldId="346"/>
            <ac:spMk id="560" creationId="{00000000-0000-0000-0000-000000000000}"/>
          </ac:spMkLst>
        </pc:spChg>
      </pc:sldChg>
      <pc:sldChg chg="modSp mod">
        <pc:chgData name="Lydia Boutwell" userId="1bab1412-6bb7-43fe-a136-34c1a16f101d" providerId="ADAL" clId="{915B7AFA-4327-4EC4-9A63-5B52DFF2644E}" dt="2022-08-27T17:58:32.414" v="137" actId="2711"/>
        <pc:sldMkLst>
          <pc:docMk/>
          <pc:sldMk cId="0" sldId="347"/>
        </pc:sldMkLst>
        <pc:spChg chg="mod">
          <ac:chgData name="Lydia Boutwell" userId="1bab1412-6bb7-43fe-a136-34c1a16f101d" providerId="ADAL" clId="{915B7AFA-4327-4EC4-9A63-5B52DFF2644E}" dt="2022-08-27T17:58:32.414" v="137" actId="2711"/>
          <ac:spMkLst>
            <pc:docMk/>
            <pc:sldMk cId="0" sldId="347"/>
            <ac:spMk id="565" creationId="{00000000-0000-0000-0000-000000000000}"/>
          </ac:spMkLst>
        </pc:spChg>
      </pc:sldChg>
      <pc:sldChg chg="modSp mod">
        <pc:chgData name="Lydia Boutwell" userId="1bab1412-6bb7-43fe-a136-34c1a16f101d" providerId="ADAL" clId="{915B7AFA-4327-4EC4-9A63-5B52DFF2644E}" dt="2022-08-27T17:58:44.348" v="139" actId="14100"/>
        <pc:sldMkLst>
          <pc:docMk/>
          <pc:sldMk cId="0" sldId="348"/>
        </pc:sldMkLst>
        <pc:spChg chg="mod">
          <ac:chgData name="Lydia Boutwell" userId="1bab1412-6bb7-43fe-a136-34c1a16f101d" providerId="ADAL" clId="{915B7AFA-4327-4EC4-9A63-5B52DFF2644E}" dt="2022-08-27T17:58:44.348" v="139" actId="14100"/>
          <ac:spMkLst>
            <pc:docMk/>
            <pc:sldMk cId="0" sldId="348"/>
            <ac:spMk id="570" creationId="{00000000-0000-0000-0000-000000000000}"/>
          </ac:spMkLst>
        </pc:spChg>
      </pc:sldChg>
      <pc:sldChg chg="modSp mod">
        <pc:chgData name="Lydia Boutwell" userId="1bab1412-6bb7-43fe-a136-34c1a16f101d" providerId="ADAL" clId="{915B7AFA-4327-4EC4-9A63-5B52DFF2644E}" dt="2022-08-27T17:58:52.710" v="140" actId="2711"/>
        <pc:sldMkLst>
          <pc:docMk/>
          <pc:sldMk cId="0" sldId="349"/>
        </pc:sldMkLst>
        <pc:spChg chg="mod">
          <ac:chgData name="Lydia Boutwell" userId="1bab1412-6bb7-43fe-a136-34c1a16f101d" providerId="ADAL" clId="{915B7AFA-4327-4EC4-9A63-5B52DFF2644E}" dt="2022-08-27T17:58:52.710" v="140" actId="2711"/>
          <ac:spMkLst>
            <pc:docMk/>
            <pc:sldMk cId="0" sldId="349"/>
            <ac:spMk id="575" creationId="{00000000-0000-0000-0000-000000000000}"/>
          </ac:spMkLst>
        </pc:spChg>
      </pc:sldChg>
      <pc:sldChg chg="modSp mod">
        <pc:chgData name="Lydia Boutwell" userId="1bab1412-6bb7-43fe-a136-34c1a16f101d" providerId="ADAL" clId="{915B7AFA-4327-4EC4-9A63-5B52DFF2644E}" dt="2022-08-27T17:59:01.498" v="141" actId="2711"/>
        <pc:sldMkLst>
          <pc:docMk/>
          <pc:sldMk cId="0" sldId="350"/>
        </pc:sldMkLst>
        <pc:spChg chg="mod">
          <ac:chgData name="Lydia Boutwell" userId="1bab1412-6bb7-43fe-a136-34c1a16f101d" providerId="ADAL" clId="{915B7AFA-4327-4EC4-9A63-5B52DFF2644E}" dt="2022-08-27T17:59:01.498" v="141" actId="2711"/>
          <ac:spMkLst>
            <pc:docMk/>
            <pc:sldMk cId="0" sldId="350"/>
            <ac:spMk id="580" creationId="{00000000-0000-0000-0000-000000000000}"/>
          </ac:spMkLst>
        </pc:spChg>
      </pc:sldChg>
      <pc:sldChg chg="modSp mod">
        <pc:chgData name="Lydia Boutwell" userId="1bab1412-6bb7-43fe-a136-34c1a16f101d" providerId="ADAL" clId="{915B7AFA-4327-4EC4-9A63-5B52DFF2644E}" dt="2022-08-27T18:00:28.019" v="145" actId="2711"/>
        <pc:sldMkLst>
          <pc:docMk/>
          <pc:sldMk cId="0" sldId="351"/>
        </pc:sldMkLst>
        <pc:spChg chg="mod">
          <ac:chgData name="Lydia Boutwell" userId="1bab1412-6bb7-43fe-a136-34c1a16f101d" providerId="ADAL" clId="{915B7AFA-4327-4EC4-9A63-5B52DFF2644E}" dt="2022-08-27T18:00:28.019" v="145" actId="2711"/>
          <ac:spMkLst>
            <pc:docMk/>
            <pc:sldMk cId="0" sldId="351"/>
            <ac:spMk id="585" creationId="{00000000-0000-0000-0000-000000000000}"/>
          </ac:spMkLst>
        </pc:spChg>
      </pc:sldChg>
      <pc:sldChg chg="modSp new del mod">
        <pc:chgData name="Lydia Boutwell" userId="1bab1412-6bb7-43fe-a136-34c1a16f101d" providerId="ADAL" clId="{915B7AFA-4327-4EC4-9A63-5B52DFF2644E}" dt="2022-08-27T17:49:48.115" v="74" actId="2696"/>
        <pc:sldMkLst>
          <pc:docMk/>
          <pc:sldMk cId="1684741462" sldId="352"/>
        </pc:sldMkLst>
        <pc:spChg chg="mod">
          <ac:chgData name="Lydia Boutwell" userId="1bab1412-6bb7-43fe-a136-34c1a16f101d" providerId="ADAL" clId="{915B7AFA-4327-4EC4-9A63-5B52DFF2644E}" dt="2022-08-27T17:49:40.096" v="73" actId="20577"/>
          <ac:spMkLst>
            <pc:docMk/>
            <pc:sldMk cId="1684741462" sldId="352"/>
            <ac:spMk id="3" creationId="{CA505D98-3999-3EB8-FACE-BAED8A99301B}"/>
          </ac:spMkLst>
        </pc:spChg>
      </pc:sldChg>
      <pc:sldChg chg="new del">
        <pc:chgData name="Lydia Boutwell" userId="1bab1412-6bb7-43fe-a136-34c1a16f101d" providerId="ADAL" clId="{915B7AFA-4327-4EC4-9A63-5B52DFF2644E}" dt="2022-08-27T17:49:52.207" v="75" actId="2696"/>
        <pc:sldMkLst>
          <pc:docMk/>
          <pc:sldMk cId="4137445218" sldId="353"/>
        </pc:sldMkLst>
      </pc:sldChg>
      <pc:sldChg chg="new del">
        <pc:chgData name="Lydia Boutwell" userId="1bab1412-6bb7-43fe-a136-34c1a16f101d" providerId="ADAL" clId="{915B7AFA-4327-4EC4-9A63-5B52DFF2644E}" dt="2022-08-27T17:49:59.739" v="76" actId="2696"/>
        <pc:sldMkLst>
          <pc:docMk/>
          <pc:sldMk cId="800941983" sldId="354"/>
        </pc:sldMkLst>
      </pc:sldChg>
    </pc:docChg>
  </pc:docChgLst>
  <pc:docChgLst>
    <pc:chgData name="Joyce Greer" userId="4e1f4025-39b4-4636-9825-0f17cd8c76cc" providerId="ADAL" clId="{69F5884F-1B0B-4030-89DC-DCC35A3518DB}"/>
    <pc:docChg chg="modSld">
      <pc:chgData name="Joyce Greer" userId="4e1f4025-39b4-4636-9825-0f17cd8c76cc" providerId="ADAL" clId="{69F5884F-1B0B-4030-89DC-DCC35A3518DB}" dt="2022-08-22T18:13:02.602" v="37" actId="20577"/>
      <pc:docMkLst>
        <pc:docMk/>
      </pc:docMkLst>
      <pc:sldChg chg="modSp">
        <pc:chgData name="Joyce Greer" userId="4e1f4025-39b4-4636-9825-0f17cd8c76cc" providerId="ADAL" clId="{69F5884F-1B0B-4030-89DC-DCC35A3518DB}" dt="2022-08-22T18:13:02.602" v="37" actId="20577"/>
        <pc:sldMkLst>
          <pc:docMk/>
          <pc:sldMk cId="0" sldId="256"/>
        </pc:sldMkLst>
        <pc:spChg chg="mod">
          <ac:chgData name="Joyce Greer" userId="4e1f4025-39b4-4636-9825-0f17cd8c76cc" providerId="ADAL" clId="{69F5884F-1B0B-4030-89DC-DCC35A3518DB}" dt="2022-08-22T18:13:02.602" v="37" actId="20577"/>
          <ac:spMkLst>
            <pc:docMk/>
            <pc:sldMk cId="0" sldId="256"/>
            <ac:spMk id="5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b54edc3ab8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b54edc3ab8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9d8ccb40de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9d8ccb40d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9d8ccb40de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9d8ccb40de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9d8ccb40de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9d8ccb40de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9d8ccb40de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9d8ccb40de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9d8ccb40de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9d8ccb40de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9d8ccb40de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9d8ccb40de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9d8ccb40de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9d8ccb40de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9d8ccb40de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9d8ccb40de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9d8ccb40de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9d8ccb40de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9d8ccb40de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9d8ccb40de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f30ff359e0_19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f30ff359e0_1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9d8ccb40de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9d8ccb40de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9d8ccb40de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9d8ccb40de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9d8ccb40de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9d8ccb40de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9d8ccb40de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9d8ccb40de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9d8ccb40de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9d8ccb40de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9d8ccb40de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9d8ccb40de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9d8ccb40de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9d8ccb40de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9d8ccb40de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9d8ccb40de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9d8ccb40de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9d8ccb40de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9d8ccb40d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9d8ccb40d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9a73ffbe5f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9a73ffbe5f_0_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9d8ccb40de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9d8ccb40de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9d8ccb40de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9d8ccb40de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9d8ccb40de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9d8ccb40de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g9d8ccb40de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3" name="Google Shape;223;g9d8ccb40de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9d8ccb40de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 name="Google Shape;229;g9d8ccb40de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9d8ccb40de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9d8ccb40de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9d8ccb40de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9d8ccb40de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9d8ccb40de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9d8ccb40de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9d8ccb40de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9d8ccb40de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9d8ccb40de_0_1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9d8ccb40de_0_1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9a73ffbe5f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9a73ffbe5f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9d8ccb40de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9d8ccb40de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9d8ccb40de_0_1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9d8ccb40de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9d8ccb40de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9d8ccb40de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9d8ccb40de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9d8ccb40de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9d8ccb40de_0_1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9d8ccb40de_0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9d8ccb40de_0_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9d8ccb40de_0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9d8ccb40de_0_1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3" name="Google Shape;303;g9d8ccb40de_0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9d8ccb40de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9d8ccb40de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9d8ccb40de_0_1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9d8ccb40de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9d8ccb40de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9d8ccb40de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9a73ffbe5f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9a73ffbe5f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9d8ccb40de_0_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9d8ccb40de_0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9d8ccb40de_0_1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9d8ccb40de_0_1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9d8ccb40de_0_2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9d8ccb40de_0_2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9d8ccb40de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 name="Google Shape;345;g9d8ccb40de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9d8ccb40de_0_2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9d8ccb40de_0_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9d8ccb40de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9d8ccb40de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g9d8ccb40de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3" name="Google Shape;363;g9d8ccb40de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14333bf9ac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9" name="Google Shape;369;g14333bf9ac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fdcdff9b26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 name="Google Shape;374;gfdcdff9b26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gfdcdff9b26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3" name="Google Shape;383;gfdcdff9b26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9a73ffbe5f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9a73ffbe5f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fdcdff9b26_0_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2" name="Google Shape;392;gfdcdff9b26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fdcdff9b26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fdcdff9b26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Segmenting Compound Words into 2 words </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fdcdff9b26_0_1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6" name="Google Shape;406;gfdcdff9b26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class-room</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fdcdff9b26_0_1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2" name="Google Shape;412;gfdcdff9b26_0_1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baby (response ba-by/bab-y)</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fdcdff9b26_0_1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fdcdff9b26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rug</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fdcdff9b26_0_1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4" name="Google Shape;424;gfdcdff9b26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Ce-re-al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fdcdff9b26_0_2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0" name="Google Shape;430;gfdcdff9b26_0_2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gfdcdff9b26_0_2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5" name="Google Shape;435;gfdcdff9b26_0_2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gfdcdff9b26_0_2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1" name="Google Shape;441;gfdcdff9b26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fdcdff9b26_0_2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fdcdff9b26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9d8ccb40d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9d8ccb40d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g9a73ffbe5f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3" name="Google Shape;453;g9a73ffbe5f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9ac39418b2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9ac39418b2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fdcdff9b26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3" name="Google Shape;463;gfdcdff9b26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9d8ccb40de_0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9d8ccb40de_0_2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g9d8ccb40de_0_2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3" name="Google Shape;473;g9d8ccb40de_0_2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9d8ccb40de_0_2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8" name="Google Shape;478;g9d8ccb40de_0_2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Google Shape;482;g9d8ccb40de_0_2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3" name="Google Shape;483;g9d8ccb40de_0_2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g9d8ccb40de_0_2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8" name="Google Shape;488;g9d8ccb40de_0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9d8ccb40de_0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3" name="Google Shape;493;g9d8ccb40de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g9d8ccb40de_0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8" name="Google Shape;498;g9d8ccb40de_0_2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9d8ccb40de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9d8ccb40de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9d8ccb40de_0_2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3" name="Google Shape;503;g9d8ccb40de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9d8ccb40de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9d8ccb40de_0_2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9d8ccb40de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3" name="Google Shape;513;g9d8ccb40de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9d8ccb40de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9d8ccb40de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d8ccb40de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d8ccb40de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9d8ccb40de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8" name="Google Shape;528;g9d8ccb40de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9d8ccb40de_1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9d8ccb40de_1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9d8ccb40de_1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9d8ccb40de_1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g9d8ccb40de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3" name="Google Shape;543;g9d8ccb40de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g9d8ccb40de_1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8" name="Google Shape;548;g9d8ccb40de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9d8ccb40de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9d8ccb40d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9d8ccb40de_1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9d8ccb40de_1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9d8ccb40de_1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9d8ccb40de_1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9d8ccb40de_1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9d8ccb40de_1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g9d8ccb40de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8" name="Google Shape;568;g9d8ccb40de_1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g9d8ccb40de_1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3" name="Google Shape;573;g9d8ccb40de_1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6"/>
        <p:cNvGrpSpPr/>
        <p:nvPr/>
      </p:nvGrpSpPr>
      <p:grpSpPr>
        <a:xfrm>
          <a:off x="0" y="0"/>
          <a:ext cx="0" cy="0"/>
          <a:chOff x="0" y="0"/>
          <a:chExt cx="0" cy="0"/>
        </a:xfrm>
      </p:grpSpPr>
      <p:sp>
        <p:nvSpPr>
          <p:cNvPr id="577" name="Google Shape;577;gfdcdff9b2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8" name="Google Shape;578;gfdcdff9b2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gfdcdff9b26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3" name="Google Shape;583;gfdcdff9b2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8.xml"/><Relationship Id="rId1" Type="http://schemas.openxmlformats.org/officeDocument/2006/relationships/slideLayout" Target="../slideLayouts/slideLayout11.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jpg"/></Relationships>
</file>

<file path=ppt/slides/_rels/slide5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9.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0.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jp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7.xml"/><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9.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1124400" y="364725"/>
            <a:ext cx="6895200" cy="4049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t>      </a:t>
            </a:r>
            <a:r>
              <a:rPr lang="en" sz="1800" dirty="0"/>
              <a:t> </a:t>
            </a:r>
            <a:r>
              <a:rPr lang="en" sz="3600"/>
              <a:t>Informal </a:t>
            </a:r>
            <a:r>
              <a:rPr lang="en" sz="3600" dirty="0"/>
              <a:t>Assessment Visuals</a:t>
            </a:r>
            <a:endParaRPr sz="3600" dirty="0"/>
          </a:p>
          <a:p>
            <a:pPr marL="457200" lvl="0" indent="0" algn="l" rtl="0">
              <a:spcBef>
                <a:spcPts val="0"/>
              </a:spcBef>
              <a:spcAft>
                <a:spcPts val="0"/>
              </a:spcAft>
              <a:buNone/>
            </a:pPr>
            <a:endParaRPr sz="1800" dirty="0"/>
          </a:p>
          <a:p>
            <a:pPr marL="457200" lvl="0" indent="0" algn="l" rtl="0">
              <a:spcBef>
                <a:spcPts val="0"/>
              </a:spcBef>
              <a:spcAft>
                <a:spcPts val="0"/>
              </a:spcAft>
              <a:buNone/>
            </a:pPr>
            <a:endParaRPr sz="1800" dirty="0"/>
          </a:p>
          <a:p>
            <a:pPr marL="457200" lvl="0" indent="0" algn="l" rtl="0">
              <a:spcBef>
                <a:spcPts val="0"/>
              </a:spcBef>
              <a:spcAft>
                <a:spcPts val="0"/>
              </a:spcAft>
              <a:buNone/>
            </a:pPr>
            <a:r>
              <a:rPr lang="en" sz="1800" dirty="0"/>
              <a:t>Name Writing:                                                Slide 2</a:t>
            </a:r>
            <a:endParaRPr sz="1800" dirty="0"/>
          </a:p>
          <a:p>
            <a:pPr marL="457200" lvl="0" indent="0" algn="l" rtl="0">
              <a:spcBef>
                <a:spcPts val="0"/>
              </a:spcBef>
              <a:spcAft>
                <a:spcPts val="0"/>
              </a:spcAft>
              <a:buNone/>
            </a:pPr>
            <a:r>
              <a:rPr lang="en" sz="1800" dirty="0"/>
              <a:t>Uppercase Letter ID:                                      Slides 3-29</a:t>
            </a:r>
            <a:endParaRPr sz="1800" dirty="0"/>
          </a:p>
          <a:p>
            <a:pPr marL="457200" lvl="0" indent="0" algn="l" rtl="0">
              <a:spcBef>
                <a:spcPts val="0"/>
              </a:spcBef>
              <a:spcAft>
                <a:spcPts val="0"/>
              </a:spcAft>
              <a:buNone/>
            </a:pPr>
            <a:r>
              <a:rPr lang="en" sz="1800" dirty="0"/>
              <a:t>Lowercase Letter ID:                                      Slides 30-56</a:t>
            </a:r>
            <a:endParaRPr sz="1800" dirty="0"/>
          </a:p>
          <a:p>
            <a:pPr marL="457200" lvl="0" indent="0" algn="l" rtl="0">
              <a:spcBef>
                <a:spcPts val="0"/>
              </a:spcBef>
              <a:spcAft>
                <a:spcPts val="0"/>
              </a:spcAft>
              <a:buNone/>
            </a:pPr>
            <a:r>
              <a:rPr lang="en" sz="1800" dirty="0">
                <a:solidFill>
                  <a:schemeClr val="dk1"/>
                </a:solidFill>
              </a:rPr>
              <a:t>Rhyme Awareness:                                        Slides 57-60</a:t>
            </a:r>
            <a:endParaRPr sz="1800" dirty="0">
              <a:solidFill>
                <a:schemeClr val="dk1"/>
              </a:solidFill>
            </a:endParaRPr>
          </a:p>
          <a:p>
            <a:pPr marL="457200" lvl="0" indent="0" algn="l" rtl="0">
              <a:spcBef>
                <a:spcPts val="0"/>
              </a:spcBef>
              <a:spcAft>
                <a:spcPts val="0"/>
              </a:spcAft>
              <a:buNone/>
            </a:pPr>
            <a:r>
              <a:rPr lang="en" sz="1800" dirty="0">
                <a:solidFill>
                  <a:schemeClr val="dk1"/>
                </a:solidFill>
              </a:rPr>
              <a:t>Segmenting Words into Syllables:                 Slides 61-65</a:t>
            </a:r>
            <a:endParaRPr sz="1800" dirty="0"/>
          </a:p>
          <a:p>
            <a:pPr marL="457200" lvl="0" indent="0" algn="l" rtl="0">
              <a:spcBef>
                <a:spcPts val="0"/>
              </a:spcBef>
              <a:spcAft>
                <a:spcPts val="0"/>
              </a:spcAft>
              <a:buNone/>
            </a:pPr>
            <a:r>
              <a:rPr lang="en" sz="1800" dirty="0">
                <a:solidFill>
                  <a:schemeClr val="dk1"/>
                </a:solidFill>
              </a:rPr>
              <a:t>Initial/Beginning Sound Awareness:               Slides 66-69</a:t>
            </a:r>
            <a:endParaRPr sz="1800" dirty="0">
              <a:solidFill>
                <a:schemeClr val="dk1"/>
              </a:solidFill>
            </a:endParaRPr>
          </a:p>
          <a:p>
            <a:pPr marL="457200" lvl="0" indent="0" algn="l" rtl="0">
              <a:spcBef>
                <a:spcPts val="0"/>
              </a:spcBef>
              <a:spcAft>
                <a:spcPts val="0"/>
              </a:spcAft>
              <a:buNone/>
            </a:pPr>
            <a:r>
              <a:rPr lang="en" sz="1800" dirty="0"/>
              <a:t>Letter Sound ID:                                             Slides 70-96</a:t>
            </a:r>
            <a:endParaRPr sz="1800" dirty="0"/>
          </a:p>
          <a:p>
            <a:pPr marL="457200" lvl="0" indent="0" algn="l" rtl="0">
              <a:spcBef>
                <a:spcPts val="0"/>
              </a:spcBef>
              <a:spcAft>
                <a:spcPts val="0"/>
              </a:spcAft>
              <a:buNone/>
            </a:pPr>
            <a:endParaRPr sz="1800" dirty="0"/>
          </a:p>
          <a:p>
            <a:pPr marL="0" lvl="0" indent="0" algn="l" rtl="0">
              <a:spcBef>
                <a:spcPts val="0"/>
              </a:spcBef>
              <a:spcAft>
                <a:spcPts val="0"/>
              </a:spcAft>
              <a:buNone/>
            </a:pPr>
            <a:endParaRPr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22"/>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Arial" panose="020B0604020202020204" pitchFamily="34" charset="0"/>
                <a:ea typeface="Comic Sans MS"/>
                <a:cs typeface="Arial" panose="020B0604020202020204" pitchFamily="34" charset="0"/>
                <a:sym typeface="Comic Sans MS"/>
              </a:rPr>
              <a:t>L</a:t>
            </a:r>
            <a:endParaRPr sz="20000" dirty="0">
              <a:latin typeface="Arial" panose="020B0604020202020204" pitchFamily="34" charset="0"/>
              <a:ea typeface="Comic Sans MS"/>
              <a:cs typeface="Arial" panose="020B0604020202020204" pitchFamily="34" charset="0"/>
              <a:sym typeface="Comic Sans M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3"/>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n-lt"/>
                <a:ea typeface="Comic Sans MS"/>
                <a:cs typeface="Comic Sans MS"/>
                <a:sym typeface="Comic Sans MS"/>
              </a:rPr>
              <a:t>Q</a:t>
            </a:r>
            <a:endParaRPr sz="20000" dirty="0">
              <a:latin typeface="+mn-lt"/>
              <a:ea typeface="Comic Sans MS"/>
              <a:cs typeface="Comic Sans MS"/>
              <a:sym typeface="Comic Sans M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4"/>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H</a:t>
            </a:r>
            <a:endParaRPr sz="20000" dirty="0">
              <a:latin typeface="+mj-lt"/>
              <a:ea typeface="Comic Sans MS"/>
              <a:cs typeface="Comic Sans MS"/>
              <a:sym typeface="Comic Sans M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5"/>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W</a:t>
            </a:r>
            <a:endParaRPr sz="20000" dirty="0">
              <a:latin typeface="+mj-lt"/>
              <a:ea typeface="Comic Sans MS"/>
              <a:cs typeface="Comic Sans MS"/>
              <a:sym typeface="Comic Sans M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6"/>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T</a:t>
            </a:r>
            <a:endParaRPr sz="20000" dirty="0">
              <a:latin typeface="+mj-lt"/>
              <a:ea typeface="Comic Sans MS"/>
              <a:cs typeface="Comic Sans MS"/>
              <a:sym typeface="Comic Sans M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7"/>
          <p:cNvSpPr txBox="1"/>
          <p:nvPr/>
        </p:nvSpPr>
        <p:spPr>
          <a:xfrm>
            <a:off x="3586410" y="79668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R</a:t>
            </a:r>
            <a:endParaRPr sz="20000" dirty="0">
              <a:latin typeface="+mj-lt"/>
              <a:ea typeface="Comic Sans MS"/>
              <a:cs typeface="Comic Sans MS"/>
              <a:sym typeface="Comic Sans M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8"/>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J</a:t>
            </a:r>
            <a:endParaRPr sz="20000" dirty="0">
              <a:latin typeface="+mj-lt"/>
              <a:ea typeface="Comic Sans MS"/>
              <a:cs typeface="Comic Sans MS"/>
              <a:sym typeface="Comic Sans M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9"/>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C</a:t>
            </a:r>
            <a:endParaRPr sz="20000" dirty="0">
              <a:latin typeface="+mj-lt"/>
              <a:ea typeface="Comic Sans MS"/>
              <a:cs typeface="Comic Sans MS"/>
              <a:sym typeface="Comic Sans M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0"/>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O</a:t>
            </a:r>
            <a:endParaRPr sz="20000" dirty="0">
              <a:latin typeface="+mj-lt"/>
              <a:ea typeface="Comic Sans MS"/>
              <a:cs typeface="Comic Sans MS"/>
              <a:sym typeface="Comic Sans M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1"/>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V</a:t>
            </a:r>
            <a:endParaRPr sz="20000" dirty="0">
              <a:latin typeface="+mj-lt"/>
              <a:ea typeface="Comic Sans MS"/>
              <a:cs typeface="Comic Sans MS"/>
              <a:sym typeface="Comic Sans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p:nvPr/>
        </p:nvSpPr>
        <p:spPr>
          <a:xfrm>
            <a:off x="66100" y="0"/>
            <a:ext cx="9077700" cy="1077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dirty="0"/>
              <a:t>Name Writing </a:t>
            </a:r>
            <a:endParaRPr sz="4000" dirty="0"/>
          </a:p>
          <a:p>
            <a:pPr marL="0" lvl="0" indent="0" algn="ctr" rtl="0">
              <a:spcBef>
                <a:spcPts val="0"/>
              </a:spcBef>
              <a:spcAft>
                <a:spcPts val="0"/>
              </a:spcAft>
              <a:buNone/>
            </a:pPr>
            <a:r>
              <a:rPr lang="en" sz="1800" dirty="0"/>
              <a:t>Give student a blank sheet of paper and ask them to write their name.</a:t>
            </a:r>
            <a:endParaRPr sz="1800" dirty="0"/>
          </a:p>
        </p:txBody>
      </p:sp>
      <p:pic>
        <p:nvPicPr>
          <p:cNvPr id="60" name="Google Shape;60;p14"/>
          <p:cNvPicPr preferRelativeResize="0"/>
          <p:nvPr/>
        </p:nvPicPr>
        <p:blipFill rotWithShape="1">
          <a:blip r:embed="rId3">
            <a:alphaModFix/>
          </a:blip>
          <a:srcRect l="47280" t="17512" r="18399" b="11900"/>
          <a:stretch/>
        </p:blipFill>
        <p:spPr>
          <a:xfrm>
            <a:off x="6331225" y="1545013"/>
            <a:ext cx="1812125" cy="3258725"/>
          </a:xfrm>
          <a:prstGeom prst="rect">
            <a:avLst/>
          </a:prstGeom>
          <a:noFill/>
          <a:ln>
            <a:noFill/>
          </a:ln>
        </p:spPr>
      </p:pic>
      <p:pic>
        <p:nvPicPr>
          <p:cNvPr id="61" name="Google Shape;61;p14"/>
          <p:cNvPicPr preferRelativeResize="0"/>
          <p:nvPr/>
        </p:nvPicPr>
        <p:blipFill rotWithShape="1">
          <a:blip r:embed="rId4">
            <a:alphaModFix/>
          </a:blip>
          <a:srcRect l="2937" t="17896" r="66012" b="13638"/>
          <a:stretch/>
        </p:blipFill>
        <p:spPr>
          <a:xfrm>
            <a:off x="3727213" y="1550987"/>
            <a:ext cx="1755475" cy="3176875"/>
          </a:xfrm>
          <a:prstGeom prst="rect">
            <a:avLst/>
          </a:prstGeom>
          <a:noFill/>
          <a:ln>
            <a:noFill/>
          </a:ln>
        </p:spPr>
      </p:pic>
      <p:pic>
        <p:nvPicPr>
          <p:cNvPr id="62" name="Google Shape;62;p14"/>
          <p:cNvPicPr preferRelativeResize="0"/>
          <p:nvPr/>
        </p:nvPicPr>
        <p:blipFill rotWithShape="1">
          <a:blip r:embed="rId5">
            <a:alphaModFix/>
          </a:blip>
          <a:srcRect l="2275" t="18381" r="65984" b="13563"/>
          <a:stretch/>
        </p:blipFill>
        <p:spPr>
          <a:xfrm>
            <a:off x="1079149" y="1667800"/>
            <a:ext cx="1690925" cy="2789475"/>
          </a:xfrm>
          <a:prstGeom prst="rect">
            <a:avLst/>
          </a:prstGeom>
          <a:noFill/>
          <a:ln>
            <a:noFill/>
          </a:ln>
        </p:spPr>
      </p:pic>
      <p:sp>
        <p:nvSpPr>
          <p:cNvPr id="63" name="Google Shape;63;p14"/>
          <p:cNvSpPr/>
          <p:nvPr/>
        </p:nvSpPr>
        <p:spPr>
          <a:xfrm>
            <a:off x="1261350" y="3055275"/>
            <a:ext cx="826800" cy="238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4"/>
          <p:cNvSpPr/>
          <p:nvPr/>
        </p:nvSpPr>
        <p:spPr>
          <a:xfrm>
            <a:off x="4572000" y="3121880"/>
            <a:ext cx="714900" cy="238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4"/>
          <p:cNvSpPr/>
          <p:nvPr/>
        </p:nvSpPr>
        <p:spPr>
          <a:xfrm>
            <a:off x="7270250" y="3223575"/>
            <a:ext cx="592200" cy="3081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a:off x="42050" y="28025"/>
            <a:ext cx="9077700" cy="514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2"/>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P</a:t>
            </a:r>
            <a:endParaRPr sz="20000" dirty="0">
              <a:latin typeface="+mj-lt"/>
              <a:ea typeface="Comic Sans MS"/>
              <a:cs typeface="Comic Sans MS"/>
              <a:sym typeface="Comic Sans M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3"/>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F</a:t>
            </a:r>
            <a:endParaRPr sz="20000" dirty="0">
              <a:latin typeface="+mj-lt"/>
              <a:ea typeface="Comic Sans MS"/>
              <a:cs typeface="Comic Sans MS"/>
              <a:sym typeface="Comic Sans M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4"/>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D</a:t>
            </a:r>
            <a:endParaRPr sz="20000" dirty="0">
              <a:latin typeface="+mj-lt"/>
              <a:ea typeface="Comic Sans MS"/>
              <a:cs typeface="Comic Sans MS"/>
              <a:sym typeface="Comic Sans M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5"/>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U</a:t>
            </a:r>
            <a:endParaRPr sz="20000" dirty="0">
              <a:latin typeface="+mj-lt"/>
              <a:ea typeface="Comic Sans MS"/>
              <a:cs typeface="Comic Sans MS"/>
              <a:sym typeface="Comic Sans M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6"/>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A</a:t>
            </a:r>
            <a:endParaRPr sz="20000" dirty="0">
              <a:latin typeface="+mj-lt"/>
              <a:ea typeface="Comic Sans MS"/>
              <a:cs typeface="Comic Sans MS"/>
              <a:sym typeface="Comic Sans M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7"/>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t>Y</a:t>
            </a:r>
            <a:endParaRPr sz="20000" dirty="0"/>
          </a:p>
        </p:txBody>
      </p:sp>
      <p:sp>
        <p:nvSpPr>
          <p:cNvPr id="183" name="Google Shape;183;p37"/>
          <p:cNvSpPr txBox="1"/>
          <p:nvPr/>
        </p:nvSpPr>
        <p:spPr>
          <a:xfrm>
            <a:off x="626575" y="1136275"/>
            <a:ext cx="1834800" cy="169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4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8"/>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N</a:t>
            </a:r>
            <a:endParaRPr sz="20000" dirty="0">
              <a:latin typeface="+mj-lt"/>
              <a:ea typeface="Comic Sans MS"/>
              <a:cs typeface="Comic Sans MS"/>
              <a:sym typeface="Comic Sans M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9"/>
          <p:cNvSpPr txBox="1"/>
          <p:nvPr/>
        </p:nvSpPr>
        <p:spPr>
          <a:xfrm>
            <a:off x="3307436" y="792563"/>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Z</a:t>
            </a:r>
            <a:endParaRPr sz="20000" dirty="0">
              <a:latin typeface="+mj-lt"/>
              <a:ea typeface="Comic Sans MS"/>
              <a:cs typeface="Comic Sans MS"/>
              <a:sym typeface="Comic Sans M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40"/>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K</a:t>
            </a:r>
            <a:endParaRPr sz="20000" dirty="0">
              <a:latin typeface="+mj-lt"/>
              <a:ea typeface="Comic Sans MS"/>
              <a:cs typeface="Comic Sans MS"/>
              <a:sym typeface="Comic Sans M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41"/>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E</a:t>
            </a:r>
            <a:endParaRPr sz="20000" dirty="0">
              <a:latin typeface="+mj-lt"/>
              <a:ea typeface="Comic Sans MS"/>
              <a:cs typeface="Comic Sans MS"/>
              <a:sym typeface="Comic Sans M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p:nvPr/>
        </p:nvSpPr>
        <p:spPr>
          <a:xfrm>
            <a:off x="1140831" y="1756650"/>
            <a:ext cx="6987300" cy="81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dirty="0"/>
              <a:t>Uppercase Letter ID</a:t>
            </a:r>
            <a:endParaRPr sz="4800" dirty="0"/>
          </a:p>
          <a:p>
            <a:pPr marL="0" lvl="0" indent="0" algn="l" rtl="0">
              <a:spcBef>
                <a:spcPts val="0"/>
              </a:spcBef>
              <a:spcAft>
                <a:spcPts val="0"/>
              </a:spcAft>
              <a:buNone/>
            </a:pPr>
            <a:endParaRPr lang="en" sz="2000" dirty="0"/>
          </a:p>
          <a:p>
            <a:pPr marL="0" lvl="0" indent="0" algn="l" rtl="0">
              <a:spcBef>
                <a:spcPts val="0"/>
              </a:spcBef>
              <a:spcAft>
                <a:spcPts val="0"/>
              </a:spcAft>
              <a:buNone/>
            </a:pPr>
            <a:r>
              <a:rPr lang="en" sz="2000" dirty="0"/>
              <a:t>Teacher will begin showing the letters and ask the child to name the ones that they know.</a:t>
            </a:r>
            <a:endParaRPr sz="2000" dirty="0"/>
          </a:p>
          <a:p>
            <a:pPr marL="0" lvl="0" indent="0" algn="ctr" rtl="0">
              <a:spcBef>
                <a:spcPts val="0"/>
              </a:spcBef>
              <a:spcAft>
                <a:spcPts val="0"/>
              </a:spcAft>
              <a:buNone/>
            </a:pPr>
            <a:endParaRPr sz="4400" dirty="0"/>
          </a:p>
          <a:p>
            <a:pPr marL="0" lvl="0" indent="0" algn="ctr" rtl="0">
              <a:spcBef>
                <a:spcPts val="0"/>
              </a:spcBef>
              <a:spcAft>
                <a:spcPts val="0"/>
              </a:spcAft>
              <a:buNone/>
            </a:pPr>
            <a:r>
              <a:rPr lang="en" sz="4400" dirty="0"/>
              <a:t> </a:t>
            </a:r>
            <a:endParaRPr sz="4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42"/>
          <p:cNvSpPr txBox="1"/>
          <p:nvPr/>
        </p:nvSpPr>
        <p:spPr>
          <a:xfrm>
            <a:off x="902850" y="1893575"/>
            <a:ext cx="7338300" cy="85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dirty="0"/>
              <a:t>Lowercase Letter ID </a:t>
            </a:r>
            <a:endParaRPr sz="4800" dirty="0"/>
          </a:p>
          <a:p>
            <a:pPr marL="0" lvl="0" indent="0" algn="l" rtl="0">
              <a:spcBef>
                <a:spcPts val="0"/>
              </a:spcBef>
              <a:spcAft>
                <a:spcPts val="0"/>
              </a:spcAft>
              <a:buClr>
                <a:schemeClr val="dk1"/>
              </a:buClr>
              <a:buSzPts val="1100"/>
              <a:buFont typeface="Arial"/>
              <a:buNone/>
            </a:pPr>
            <a:endParaRPr lang="en" sz="2000" dirty="0">
              <a:solidFill>
                <a:schemeClr val="dk1"/>
              </a:solidFill>
            </a:endParaRPr>
          </a:p>
          <a:p>
            <a:pPr marL="0" lvl="0" indent="0" algn="l" rtl="0">
              <a:spcBef>
                <a:spcPts val="0"/>
              </a:spcBef>
              <a:spcAft>
                <a:spcPts val="0"/>
              </a:spcAft>
              <a:buClr>
                <a:schemeClr val="dk1"/>
              </a:buClr>
              <a:buSzPts val="1100"/>
              <a:buFont typeface="Arial"/>
              <a:buNone/>
            </a:pPr>
            <a:r>
              <a:rPr lang="en" sz="2000" dirty="0">
                <a:solidFill>
                  <a:schemeClr val="dk1"/>
                </a:solidFill>
              </a:rPr>
              <a:t>Teacher will begin showing the letters and ask the child to name the ones that they know.</a:t>
            </a:r>
            <a:endParaRPr sz="2000" dirty="0">
              <a:solidFill>
                <a:schemeClr val="dk1"/>
              </a:solidFill>
            </a:endParaRPr>
          </a:p>
          <a:p>
            <a:pPr marL="0" lvl="0" indent="0" algn="ctr" rtl="0">
              <a:spcBef>
                <a:spcPts val="0"/>
              </a:spcBef>
              <a:spcAft>
                <a:spcPts val="0"/>
              </a:spcAft>
              <a:buNone/>
            </a:pPr>
            <a:endParaRPr sz="2000" dirty="0"/>
          </a:p>
          <a:p>
            <a:pPr marL="0" lvl="0" indent="0" algn="ctr" rtl="0">
              <a:spcBef>
                <a:spcPts val="0"/>
              </a:spcBef>
              <a:spcAft>
                <a:spcPts val="0"/>
              </a:spcAft>
              <a:buNone/>
            </a:pP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43"/>
          <p:cNvSpPr txBox="1"/>
          <p:nvPr/>
        </p:nvSpPr>
        <p:spPr>
          <a:xfrm>
            <a:off x="3865425" y="890325"/>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s</a:t>
            </a:r>
            <a:endParaRPr sz="20000" dirty="0">
              <a:latin typeface="+mj-lt"/>
              <a:ea typeface="Comic Sans MS"/>
              <a:cs typeface="Comic Sans MS"/>
              <a:sym typeface="Comic Sans MS"/>
            </a:endParaRPr>
          </a:p>
        </p:txBody>
      </p:sp>
      <p:sp>
        <p:nvSpPr>
          <p:cNvPr id="214" name="Google Shape;214;p43"/>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44"/>
          <p:cNvSpPr txBox="1"/>
          <p:nvPr/>
        </p:nvSpPr>
        <p:spPr>
          <a:xfrm>
            <a:off x="3865425" y="768225"/>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g</a:t>
            </a:r>
            <a:endParaRPr sz="20000" dirty="0">
              <a:latin typeface="+mj-lt"/>
              <a:ea typeface="Comic Sans MS"/>
              <a:cs typeface="Comic Sans MS"/>
              <a:sym typeface="Comic Sans MS"/>
            </a:endParaRPr>
          </a:p>
        </p:txBody>
      </p:sp>
      <p:sp>
        <p:nvSpPr>
          <p:cNvPr id="220" name="Google Shape;220;p44"/>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45"/>
          <p:cNvSpPr txBox="1"/>
          <p:nvPr/>
        </p:nvSpPr>
        <p:spPr>
          <a:xfrm>
            <a:off x="381962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m</a:t>
            </a:r>
            <a:endParaRPr sz="20000" dirty="0">
              <a:latin typeface="+mj-lt"/>
              <a:ea typeface="Comic Sans MS"/>
              <a:cs typeface="Comic Sans MS"/>
              <a:sym typeface="Comic Sans MS"/>
            </a:endParaRPr>
          </a:p>
        </p:txBody>
      </p:sp>
      <p:sp>
        <p:nvSpPr>
          <p:cNvPr id="226" name="Google Shape;226;p45"/>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46"/>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i</a:t>
            </a:r>
            <a:endParaRPr sz="20000" dirty="0">
              <a:latin typeface="+mj-lt"/>
              <a:ea typeface="Comic Sans MS"/>
              <a:cs typeface="Comic Sans MS"/>
              <a:sym typeface="Comic Sans MS"/>
            </a:endParaRPr>
          </a:p>
        </p:txBody>
      </p:sp>
      <p:sp>
        <p:nvSpPr>
          <p:cNvPr id="232" name="Google Shape;232;p46"/>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47"/>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b</a:t>
            </a:r>
            <a:endParaRPr sz="20000" dirty="0">
              <a:latin typeface="+mj-lt"/>
              <a:ea typeface="Comic Sans MS"/>
              <a:cs typeface="Comic Sans MS"/>
              <a:sym typeface="Comic Sans MS"/>
            </a:endParaRPr>
          </a:p>
        </p:txBody>
      </p:sp>
      <p:sp>
        <p:nvSpPr>
          <p:cNvPr id="238" name="Google Shape;238;p47"/>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8"/>
          <p:cNvSpPr txBox="1"/>
          <p:nvPr/>
        </p:nvSpPr>
        <p:spPr>
          <a:xfrm>
            <a:off x="3573716" y="903883"/>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r</a:t>
            </a:r>
            <a:endParaRPr sz="20000" dirty="0">
              <a:latin typeface="+mj-lt"/>
              <a:ea typeface="Comic Sans MS"/>
              <a:cs typeface="Comic Sans MS"/>
              <a:sym typeface="Comic Sans MS"/>
            </a:endParaRPr>
          </a:p>
        </p:txBody>
      </p:sp>
      <p:sp>
        <p:nvSpPr>
          <p:cNvPr id="244" name="Google Shape;244;p48"/>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9"/>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l</a:t>
            </a:r>
            <a:endParaRPr sz="20000" dirty="0">
              <a:latin typeface="+mj-lt"/>
              <a:ea typeface="Comic Sans MS"/>
              <a:cs typeface="Comic Sans MS"/>
              <a:sym typeface="Comic Sans MS"/>
            </a:endParaRPr>
          </a:p>
        </p:txBody>
      </p:sp>
      <p:sp>
        <p:nvSpPr>
          <p:cNvPr id="250" name="Google Shape;250;p49"/>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50"/>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f</a:t>
            </a:r>
            <a:endParaRPr sz="20000" dirty="0">
              <a:latin typeface="+mj-lt"/>
              <a:ea typeface="Comic Sans MS"/>
              <a:cs typeface="Comic Sans MS"/>
              <a:sym typeface="Comic Sans MS"/>
            </a:endParaRPr>
          </a:p>
        </p:txBody>
      </p:sp>
      <p:sp>
        <p:nvSpPr>
          <p:cNvPr id="256" name="Google Shape;256;p50"/>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51"/>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h</a:t>
            </a:r>
            <a:endParaRPr sz="20000" dirty="0">
              <a:latin typeface="+mj-lt"/>
              <a:ea typeface="Comic Sans MS"/>
              <a:cs typeface="Comic Sans MS"/>
              <a:sym typeface="Comic Sans MS"/>
            </a:endParaRPr>
          </a:p>
        </p:txBody>
      </p:sp>
      <p:sp>
        <p:nvSpPr>
          <p:cNvPr id="262" name="Google Shape;262;p51"/>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p:nvPr/>
        </p:nvSpPr>
        <p:spPr>
          <a:xfrm>
            <a:off x="3499150" y="785550"/>
            <a:ext cx="2422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M</a:t>
            </a:r>
            <a:endParaRPr sz="20000" dirty="0">
              <a:latin typeface="+mj-lt"/>
              <a:ea typeface="Comic Sans MS"/>
              <a:cs typeface="Comic Sans MS"/>
              <a:sym typeface="Comic Sans MS"/>
            </a:endParaRPr>
          </a:p>
        </p:txBody>
      </p:sp>
      <p:sp>
        <p:nvSpPr>
          <p:cNvPr id="77" name="Google Shape;77;p16"/>
          <p:cNvSpPr txBox="1"/>
          <p:nvPr/>
        </p:nvSpPr>
        <p:spPr>
          <a:xfrm>
            <a:off x="715725" y="157700"/>
            <a:ext cx="2316900" cy="81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52"/>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w</a:t>
            </a:r>
            <a:endParaRPr sz="20000" dirty="0">
              <a:latin typeface="+mj-lt"/>
              <a:ea typeface="Comic Sans MS"/>
              <a:cs typeface="Comic Sans MS"/>
              <a:sym typeface="Comic Sans MS"/>
            </a:endParaRPr>
          </a:p>
        </p:txBody>
      </p:sp>
      <p:sp>
        <p:nvSpPr>
          <p:cNvPr id="268" name="Google Shape;268;p52"/>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53"/>
          <p:cNvSpPr txBox="1"/>
          <p:nvPr/>
        </p:nvSpPr>
        <p:spPr>
          <a:xfrm>
            <a:off x="3746710" y="829742"/>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Lao UI" panose="020B0502040204020203" pitchFamily="34" charset="0"/>
                <a:sym typeface="Comic Sans MS"/>
              </a:rPr>
              <a:t>t</a:t>
            </a:r>
            <a:endParaRPr sz="20000" dirty="0">
              <a:latin typeface="+mj-lt"/>
              <a:ea typeface="Comic Sans MS"/>
              <a:cs typeface="Lao UI" panose="020B0502040204020203" pitchFamily="34" charset="0"/>
              <a:sym typeface="Comic Sans MS"/>
            </a:endParaRPr>
          </a:p>
        </p:txBody>
      </p:sp>
      <p:sp>
        <p:nvSpPr>
          <p:cNvPr id="274" name="Google Shape;274;p53"/>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54"/>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q</a:t>
            </a:r>
            <a:endParaRPr sz="20000" dirty="0">
              <a:latin typeface="+mj-lt"/>
              <a:ea typeface="Comic Sans MS"/>
              <a:cs typeface="Comic Sans MS"/>
              <a:sym typeface="Comic Sans MS"/>
            </a:endParaRPr>
          </a:p>
        </p:txBody>
      </p:sp>
      <p:sp>
        <p:nvSpPr>
          <p:cNvPr id="280" name="Google Shape;280;p54"/>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1" name="Google Shape;281;p54"/>
          <p:cNvSpPr txBox="1"/>
          <p:nvPr/>
        </p:nvSpPr>
        <p:spPr>
          <a:xfrm>
            <a:off x="750175" y="1980250"/>
            <a:ext cx="1663800" cy="146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9600">
              <a:latin typeface="Comic Sans MS"/>
              <a:ea typeface="Comic Sans MS"/>
              <a:cs typeface="Comic Sans MS"/>
              <a:sym typeface="Comic Sans MS"/>
            </a:endParaRPr>
          </a:p>
        </p:txBody>
      </p:sp>
      <p:sp>
        <p:nvSpPr>
          <p:cNvPr id="282" name="Google Shape;282;p54"/>
          <p:cNvSpPr/>
          <p:nvPr/>
        </p:nvSpPr>
        <p:spPr>
          <a:xfrm>
            <a:off x="4819325" y="3883900"/>
            <a:ext cx="541925" cy="391875"/>
          </a:xfrm>
          <a:custGeom>
            <a:avLst/>
            <a:gdLst/>
            <a:ahLst/>
            <a:cxnLst/>
            <a:rect l="l" t="t" r="r" b="b"/>
            <a:pathLst>
              <a:path w="21677" h="15675" extrusionOk="0">
                <a:moveTo>
                  <a:pt x="0" y="4564"/>
                </a:moveTo>
                <a:cubicBezTo>
                  <a:pt x="0" y="9945"/>
                  <a:pt x="6449" y="16259"/>
                  <a:pt x="11789" y="15592"/>
                </a:cubicBezTo>
                <a:cubicBezTo>
                  <a:pt x="17896" y="14829"/>
                  <a:pt x="21677" y="6154"/>
                  <a:pt x="21677" y="0"/>
                </a:cubicBezTo>
              </a:path>
            </a:pathLst>
          </a:custGeom>
          <a:noFill/>
          <a:ln w="228600" cap="flat" cmpd="sng">
            <a:solidFill>
              <a:srgbClr val="000000"/>
            </a:solidFill>
            <a:prstDash val="solid"/>
            <a:round/>
            <a:headEnd type="none" w="med" len="med"/>
            <a:tailEnd type="none" w="med" len="med"/>
          </a:ln>
        </p:spPr>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55"/>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j</a:t>
            </a:r>
            <a:endParaRPr sz="20000" dirty="0">
              <a:latin typeface="+mj-lt"/>
              <a:ea typeface="Comic Sans MS"/>
              <a:cs typeface="Comic Sans MS"/>
              <a:sym typeface="Comic Sans MS"/>
            </a:endParaRPr>
          </a:p>
        </p:txBody>
      </p:sp>
      <p:sp>
        <p:nvSpPr>
          <p:cNvPr id="288" name="Google Shape;288;p55"/>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6"/>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c</a:t>
            </a:r>
            <a:endParaRPr sz="20000" dirty="0">
              <a:latin typeface="+mj-lt"/>
              <a:ea typeface="Comic Sans MS"/>
              <a:cs typeface="Comic Sans MS"/>
              <a:sym typeface="Comic Sans MS"/>
            </a:endParaRPr>
          </a:p>
        </p:txBody>
      </p:sp>
      <p:sp>
        <p:nvSpPr>
          <p:cNvPr id="294" name="Google Shape;294;p56"/>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7"/>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o</a:t>
            </a:r>
            <a:endParaRPr sz="20000" dirty="0">
              <a:latin typeface="+mj-lt"/>
              <a:ea typeface="Comic Sans MS"/>
              <a:cs typeface="Comic Sans MS"/>
              <a:sym typeface="Comic Sans MS"/>
            </a:endParaRPr>
          </a:p>
        </p:txBody>
      </p:sp>
      <p:sp>
        <p:nvSpPr>
          <p:cNvPr id="300" name="Google Shape;300;p57"/>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8"/>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v</a:t>
            </a:r>
            <a:endParaRPr sz="20000" dirty="0">
              <a:latin typeface="+mj-lt"/>
              <a:ea typeface="Comic Sans MS"/>
              <a:cs typeface="Comic Sans MS"/>
              <a:sym typeface="Comic Sans MS"/>
            </a:endParaRPr>
          </a:p>
        </p:txBody>
      </p:sp>
      <p:sp>
        <p:nvSpPr>
          <p:cNvPr id="306" name="Google Shape;306;p58"/>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9"/>
          <p:cNvSpPr txBox="1"/>
          <p:nvPr/>
        </p:nvSpPr>
        <p:spPr>
          <a:xfrm>
            <a:off x="3561359" y="813267"/>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p</a:t>
            </a:r>
            <a:endParaRPr sz="20000" dirty="0">
              <a:latin typeface="+mj-lt"/>
              <a:ea typeface="Comic Sans MS"/>
              <a:cs typeface="Comic Sans MS"/>
              <a:sym typeface="Comic Sans MS"/>
            </a:endParaRPr>
          </a:p>
        </p:txBody>
      </p:sp>
      <p:sp>
        <p:nvSpPr>
          <p:cNvPr id="312" name="Google Shape;312;p59"/>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60"/>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x</a:t>
            </a:r>
            <a:endParaRPr sz="20000" dirty="0">
              <a:latin typeface="+mj-lt"/>
              <a:ea typeface="Comic Sans MS"/>
              <a:cs typeface="Comic Sans MS"/>
              <a:sym typeface="Comic Sans MS"/>
            </a:endParaRPr>
          </a:p>
        </p:txBody>
      </p:sp>
      <p:sp>
        <p:nvSpPr>
          <p:cNvPr id="318" name="Google Shape;318;p60"/>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61"/>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d</a:t>
            </a:r>
            <a:endParaRPr sz="20000" dirty="0">
              <a:latin typeface="+mj-lt"/>
              <a:ea typeface="Comic Sans MS"/>
              <a:cs typeface="Comic Sans MS"/>
              <a:sym typeface="Comic Sans MS"/>
            </a:endParaRPr>
          </a:p>
        </p:txBody>
      </p:sp>
      <p:sp>
        <p:nvSpPr>
          <p:cNvPr id="324" name="Google Shape;324;p61"/>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7"/>
          <p:cNvSpPr txBox="1"/>
          <p:nvPr/>
        </p:nvSpPr>
        <p:spPr>
          <a:xfrm>
            <a:off x="3612450" y="922875"/>
            <a:ext cx="19191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G</a:t>
            </a:r>
            <a:endParaRPr sz="20000" dirty="0">
              <a:latin typeface="+mj-lt"/>
              <a:ea typeface="Comic Sans MS"/>
              <a:cs typeface="Comic Sans MS"/>
              <a:sym typeface="Comic Sans MS"/>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62"/>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u</a:t>
            </a:r>
            <a:endParaRPr sz="20000" dirty="0">
              <a:latin typeface="+mj-lt"/>
              <a:ea typeface="Comic Sans MS"/>
              <a:cs typeface="Comic Sans MS"/>
              <a:sym typeface="Comic Sans MS"/>
            </a:endParaRPr>
          </a:p>
        </p:txBody>
      </p:sp>
      <p:sp>
        <p:nvSpPr>
          <p:cNvPr id="330" name="Google Shape;330;p62"/>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3"/>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Segoe UI Emoji" panose="020B0502040204020203" pitchFamily="34" charset="0"/>
                <a:cs typeface="Biome" panose="020B0502040204020203" pitchFamily="34" charset="0"/>
                <a:sym typeface="Comic Sans MS"/>
              </a:rPr>
              <a:t>a</a:t>
            </a:r>
            <a:endParaRPr sz="20000" dirty="0">
              <a:latin typeface="+mj-lt"/>
              <a:ea typeface="Segoe UI Emoji" panose="020B0502040204020203" pitchFamily="34" charset="0"/>
              <a:cs typeface="Biome" panose="020B0502040204020203" pitchFamily="34" charset="0"/>
              <a:sym typeface="Comic Sans MS"/>
            </a:endParaRPr>
          </a:p>
        </p:txBody>
      </p:sp>
      <p:sp>
        <p:nvSpPr>
          <p:cNvPr id="336" name="Google Shape;336;p63"/>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64"/>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y</a:t>
            </a:r>
            <a:endParaRPr sz="20000" dirty="0">
              <a:latin typeface="+mj-lt"/>
              <a:ea typeface="Comic Sans MS"/>
              <a:cs typeface="Comic Sans MS"/>
              <a:sym typeface="Comic Sans MS"/>
            </a:endParaRPr>
          </a:p>
        </p:txBody>
      </p:sp>
      <p:sp>
        <p:nvSpPr>
          <p:cNvPr id="342" name="Google Shape;342;p64"/>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p65"/>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n</a:t>
            </a:r>
            <a:endParaRPr sz="20000" dirty="0">
              <a:latin typeface="+mj-lt"/>
              <a:ea typeface="Comic Sans MS"/>
              <a:cs typeface="Comic Sans MS"/>
              <a:sym typeface="Comic Sans MS"/>
            </a:endParaRPr>
          </a:p>
        </p:txBody>
      </p:sp>
      <p:sp>
        <p:nvSpPr>
          <p:cNvPr id="348" name="Google Shape;348;p65"/>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66"/>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z</a:t>
            </a:r>
            <a:endParaRPr sz="20000" dirty="0">
              <a:latin typeface="+mj-lt"/>
              <a:ea typeface="Comic Sans MS"/>
              <a:cs typeface="Comic Sans MS"/>
              <a:sym typeface="Comic Sans MS"/>
            </a:endParaRPr>
          </a:p>
        </p:txBody>
      </p:sp>
      <p:sp>
        <p:nvSpPr>
          <p:cNvPr id="354" name="Google Shape;354;p66"/>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67"/>
          <p:cNvSpPr txBox="1"/>
          <p:nvPr/>
        </p:nvSpPr>
        <p:spPr>
          <a:xfrm>
            <a:off x="3804375" y="87505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k</a:t>
            </a:r>
            <a:endParaRPr sz="20000" dirty="0">
              <a:latin typeface="+mj-lt"/>
              <a:ea typeface="Comic Sans MS"/>
              <a:cs typeface="Comic Sans MS"/>
              <a:sym typeface="Comic Sans MS"/>
            </a:endParaRPr>
          </a:p>
        </p:txBody>
      </p:sp>
      <p:sp>
        <p:nvSpPr>
          <p:cNvPr id="360" name="Google Shape;360;p67"/>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68"/>
          <p:cNvSpPr txBox="1"/>
          <p:nvPr/>
        </p:nvSpPr>
        <p:spPr>
          <a:xfrm>
            <a:off x="3433671" y="870931"/>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e</a:t>
            </a:r>
            <a:endParaRPr sz="20000" dirty="0">
              <a:latin typeface="+mj-lt"/>
              <a:ea typeface="Comic Sans MS"/>
              <a:cs typeface="Comic Sans MS"/>
              <a:sym typeface="Comic Sans MS"/>
            </a:endParaRPr>
          </a:p>
        </p:txBody>
      </p:sp>
      <p:sp>
        <p:nvSpPr>
          <p:cNvPr id="366" name="Google Shape;366;p68"/>
          <p:cNvSpPr txBox="1"/>
          <p:nvPr/>
        </p:nvSpPr>
        <p:spPr>
          <a:xfrm>
            <a:off x="122250" y="214675"/>
            <a:ext cx="7338300" cy="85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9"/>
          <p:cNvSpPr txBox="1"/>
          <p:nvPr/>
        </p:nvSpPr>
        <p:spPr>
          <a:xfrm>
            <a:off x="1407287" y="1654931"/>
            <a:ext cx="6685200" cy="2646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4800" dirty="0"/>
              <a:t>    Rhyme Awareness</a:t>
            </a:r>
            <a:endParaRPr sz="4800" dirty="0"/>
          </a:p>
          <a:p>
            <a:pPr marL="0" lvl="0" indent="0" algn="l" rtl="0">
              <a:spcBef>
                <a:spcPts val="0"/>
              </a:spcBef>
              <a:spcAft>
                <a:spcPts val="0"/>
              </a:spcAft>
              <a:buNone/>
            </a:pPr>
            <a:endParaRPr lang="en" sz="2000" dirty="0"/>
          </a:p>
          <a:p>
            <a:pPr marL="0" lvl="0" indent="0" algn="l" rtl="0">
              <a:spcBef>
                <a:spcPts val="0"/>
              </a:spcBef>
              <a:spcAft>
                <a:spcPts val="0"/>
              </a:spcAft>
              <a:buNone/>
            </a:pPr>
            <a:r>
              <a:rPr lang="en" sz="2000" dirty="0"/>
              <a:t>The teacher will name the pictures; then, ask the child if they can identify the picture that rhymes with the first picture.  If they can, then ask the child if they can tell another word that would rhyme with it.</a:t>
            </a:r>
            <a:endParaRPr sz="2000" dirty="0"/>
          </a:p>
          <a:p>
            <a:pPr marL="0" lvl="0" indent="0" algn="l" rtl="0">
              <a:spcBef>
                <a:spcPts val="0"/>
              </a:spcBef>
              <a:spcAft>
                <a:spcPts val="0"/>
              </a:spcAft>
              <a:buNone/>
            </a:pPr>
            <a:r>
              <a:rPr lang="en" sz="6000" dirty="0"/>
              <a:t> </a:t>
            </a:r>
            <a:endParaRPr sz="6000" dirty="0"/>
          </a:p>
          <a:p>
            <a:pPr marL="0" lvl="0" indent="0" algn="l" rtl="0">
              <a:spcBef>
                <a:spcPts val="0"/>
              </a:spcBef>
              <a:spcAft>
                <a:spcPts val="0"/>
              </a:spcAft>
              <a:buNone/>
            </a:pPr>
            <a:endParaRPr sz="53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70"/>
          <p:cNvSpPr txBox="1"/>
          <p:nvPr/>
        </p:nvSpPr>
        <p:spPr>
          <a:xfrm>
            <a:off x="195225" y="239550"/>
            <a:ext cx="2663700" cy="51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Rhyme Awareness </a:t>
            </a:r>
            <a:endParaRPr sz="1100"/>
          </a:p>
        </p:txBody>
      </p:sp>
      <p:pic>
        <p:nvPicPr>
          <p:cNvPr id="377" name="Google Shape;377;p70"/>
          <p:cNvPicPr preferRelativeResize="0"/>
          <p:nvPr/>
        </p:nvPicPr>
        <p:blipFill>
          <a:blip r:embed="rId3">
            <a:alphaModFix/>
          </a:blip>
          <a:stretch>
            <a:fillRect/>
          </a:stretch>
        </p:blipFill>
        <p:spPr>
          <a:xfrm>
            <a:off x="182425" y="1392373"/>
            <a:ext cx="2214751" cy="2857526"/>
          </a:xfrm>
          <a:prstGeom prst="rect">
            <a:avLst/>
          </a:prstGeom>
          <a:noFill/>
          <a:ln w="76200" cap="flat" cmpd="sng">
            <a:solidFill>
              <a:srgbClr val="000000"/>
            </a:solidFill>
            <a:prstDash val="solid"/>
            <a:round/>
            <a:headEnd type="none" w="sm" len="sm"/>
            <a:tailEnd type="none" w="sm" len="sm"/>
          </a:ln>
        </p:spPr>
      </p:pic>
      <p:pic>
        <p:nvPicPr>
          <p:cNvPr id="378" name="Google Shape;378;p70"/>
          <p:cNvPicPr preferRelativeResize="0"/>
          <p:nvPr/>
        </p:nvPicPr>
        <p:blipFill>
          <a:blip r:embed="rId4">
            <a:alphaModFix/>
          </a:blip>
          <a:stretch>
            <a:fillRect/>
          </a:stretch>
        </p:blipFill>
        <p:spPr>
          <a:xfrm>
            <a:off x="2629375" y="1923738"/>
            <a:ext cx="2033825" cy="2033825"/>
          </a:xfrm>
          <a:prstGeom prst="rect">
            <a:avLst/>
          </a:prstGeom>
          <a:noFill/>
          <a:ln w="76200" cap="flat" cmpd="sng">
            <a:solidFill>
              <a:srgbClr val="000000"/>
            </a:solidFill>
            <a:prstDash val="solid"/>
            <a:round/>
            <a:headEnd type="none" w="sm" len="sm"/>
            <a:tailEnd type="none" w="sm" len="sm"/>
          </a:ln>
        </p:spPr>
      </p:pic>
      <p:pic>
        <p:nvPicPr>
          <p:cNvPr id="379" name="Google Shape;379;p70"/>
          <p:cNvPicPr preferRelativeResize="0"/>
          <p:nvPr/>
        </p:nvPicPr>
        <p:blipFill>
          <a:blip r:embed="rId5">
            <a:alphaModFix/>
          </a:blip>
          <a:stretch>
            <a:fillRect/>
          </a:stretch>
        </p:blipFill>
        <p:spPr>
          <a:xfrm>
            <a:off x="4893750" y="2006402"/>
            <a:ext cx="2111400" cy="1868486"/>
          </a:xfrm>
          <a:prstGeom prst="rect">
            <a:avLst/>
          </a:prstGeom>
          <a:noFill/>
          <a:ln w="76200" cap="flat" cmpd="sng">
            <a:solidFill>
              <a:srgbClr val="000000"/>
            </a:solidFill>
            <a:prstDash val="solid"/>
            <a:round/>
            <a:headEnd type="none" w="sm" len="sm"/>
            <a:tailEnd type="none" w="sm" len="sm"/>
          </a:ln>
        </p:spPr>
      </p:pic>
      <p:pic>
        <p:nvPicPr>
          <p:cNvPr id="380" name="Google Shape;380;p70"/>
          <p:cNvPicPr preferRelativeResize="0"/>
          <p:nvPr/>
        </p:nvPicPr>
        <p:blipFill>
          <a:blip r:embed="rId6">
            <a:alphaModFix/>
          </a:blip>
          <a:stretch>
            <a:fillRect/>
          </a:stretch>
        </p:blipFill>
        <p:spPr>
          <a:xfrm>
            <a:off x="7235700" y="2032575"/>
            <a:ext cx="1816151" cy="1816151"/>
          </a:xfrm>
          <a:prstGeom prst="rect">
            <a:avLst/>
          </a:prstGeom>
          <a:noFill/>
          <a:ln w="76200" cap="flat" cmpd="sng">
            <a:solidFill>
              <a:srgbClr val="000000"/>
            </a:solidFill>
            <a:prstDash val="solid"/>
            <a:round/>
            <a:headEnd type="none" w="sm" len="sm"/>
            <a:tailEnd type="none" w="sm" len="sm"/>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pic>
        <p:nvPicPr>
          <p:cNvPr id="385" name="Google Shape;385;p71"/>
          <p:cNvPicPr preferRelativeResize="0"/>
          <p:nvPr/>
        </p:nvPicPr>
        <p:blipFill rotWithShape="1">
          <a:blip r:embed="rId3">
            <a:alphaModFix/>
          </a:blip>
          <a:srcRect l="15098" t="10486" r="19111" b="9462"/>
          <a:stretch/>
        </p:blipFill>
        <p:spPr>
          <a:xfrm>
            <a:off x="3269488" y="1949325"/>
            <a:ext cx="1379975" cy="1679100"/>
          </a:xfrm>
          <a:prstGeom prst="rect">
            <a:avLst/>
          </a:prstGeom>
          <a:noFill/>
          <a:ln w="76200" cap="flat" cmpd="sng">
            <a:solidFill>
              <a:srgbClr val="000000"/>
            </a:solidFill>
            <a:prstDash val="solid"/>
            <a:round/>
            <a:headEnd type="none" w="sm" len="sm"/>
            <a:tailEnd type="none" w="sm" len="sm"/>
          </a:ln>
        </p:spPr>
      </p:pic>
      <p:pic>
        <p:nvPicPr>
          <p:cNvPr id="386" name="Google Shape;386;p71"/>
          <p:cNvPicPr preferRelativeResize="0"/>
          <p:nvPr/>
        </p:nvPicPr>
        <p:blipFill rotWithShape="1">
          <a:blip r:embed="rId4">
            <a:alphaModFix/>
          </a:blip>
          <a:srcRect l="10799" r="9142" b="12587"/>
          <a:stretch/>
        </p:blipFill>
        <p:spPr>
          <a:xfrm>
            <a:off x="4972500" y="1949325"/>
            <a:ext cx="1989625" cy="1679100"/>
          </a:xfrm>
          <a:prstGeom prst="rect">
            <a:avLst/>
          </a:prstGeom>
          <a:noFill/>
          <a:ln w="76200" cap="flat" cmpd="sng">
            <a:solidFill>
              <a:srgbClr val="000000"/>
            </a:solidFill>
            <a:prstDash val="solid"/>
            <a:round/>
            <a:headEnd type="none" w="sm" len="sm"/>
            <a:tailEnd type="none" w="sm" len="sm"/>
          </a:ln>
        </p:spPr>
      </p:pic>
      <p:pic>
        <p:nvPicPr>
          <p:cNvPr id="387" name="Google Shape;387;p71"/>
          <p:cNvPicPr preferRelativeResize="0"/>
          <p:nvPr/>
        </p:nvPicPr>
        <p:blipFill>
          <a:blip r:embed="rId5">
            <a:alphaModFix/>
          </a:blip>
          <a:stretch>
            <a:fillRect/>
          </a:stretch>
        </p:blipFill>
        <p:spPr>
          <a:xfrm>
            <a:off x="7285150" y="1080099"/>
            <a:ext cx="1529000" cy="2548325"/>
          </a:xfrm>
          <a:prstGeom prst="rect">
            <a:avLst/>
          </a:prstGeom>
          <a:noFill/>
          <a:ln w="76200" cap="flat" cmpd="sng">
            <a:solidFill>
              <a:srgbClr val="000000"/>
            </a:solidFill>
            <a:prstDash val="solid"/>
            <a:round/>
            <a:headEnd type="none" w="sm" len="sm"/>
            <a:tailEnd type="none" w="sm" len="sm"/>
          </a:ln>
        </p:spPr>
      </p:pic>
      <p:pic>
        <p:nvPicPr>
          <p:cNvPr id="388" name="Google Shape;388;p71"/>
          <p:cNvPicPr preferRelativeResize="0"/>
          <p:nvPr/>
        </p:nvPicPr>
        <p:blipFill>
          <a:blip r:embed="rId6">
            <a:alphaModFix/>
          </a:blip>
          <a:stretch>
            <a:fillRect/>
          </a:stretch>
        </p:blipFill>
        <p:spPr>
          <a:xfrm>
            <a:off x="182025" y="1717725"/>
            <a:ext cx="2764450" cy="1910700"/>
          </a:xfrm>
          <a:prstGeom prst="rect">
            <a:avLst/>
          </a:prstGeom>
          <a:noFill/>
          <a:ln w="76200" cap="flat" cmpd="sng">
            <a:solidFill>
              <a:srgbClr val="000000"/>
            </a:solidFill>
            <a:prstDash val="solid"/>
            <a:round/>
            <a:headEnd type="none" w="sm" len="sm"/>
            <a:tailEnd type="none" w="sm" len="sm"/>
          </a:ln>
        </p:spPr>
      </p:pic>
      <p:sp>
        <p:nvSpPr>
          <p:cNvPr id="389" name="Google Shape;389;p71"/>
          <p:cNvSpPr txBox="1"/>
          <p:nvPr/>
        </p:nvSpPr>
        <p:spPr>
          <a:xfrm>
            <a:off x="195225" y="239550"/>
            <a:ext cx="2663700" cy="51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Rhyme Awareness </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S</a:t>
            </a:r>
            <a:endParaRPr sz="20000" dirty="0">
              <a:latin typeface="+mj-lt"/>
              <a:ea typeface="Comic Sans MS"/>
              <a:cs typeface="Comic Sans MS"/>
              <a:sym typeface="Comic Sans MS"/>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pic>
        <p:nvPicPr>
          <p:cNvPr id="394" name="Google Shape;394;p72"/>
          <p:cNvPicPr preferRelativeResize="0"/>
          <p:nvPr/>
        </p:nvPicPr>
        <p:blipFill rotWithShape="1">
          <a:blip r:embed="rId3">
            <a:alphaModFix/>
          </a:blip>
          <a:srcRect l="10449" r="12544"/>
          <a:stretch/>
        </p:blipFill>
        <p:spPr>
          <a:xfrm>
            <a:off x="2750275" y="2362750"/>
            <a:ext cx="1821725" cy="1577150"/>
          </a:xfrm>
          <a:prstGeom prst="rect">
            <a:avLst/>
          </a:prstGeom>
          <a:noFill/>
          <a:ln w="76200" cap="flat" cmpd="sng">
            <a:solidFill>
              <a:srgbClr val="000000"/>
            </a:solidFill>
            <a:prstDash val="solid"/>
            <a:round/>
            <a:headEnd type="none" w="sm" len="sm"/>
            <a:tailEnd type="none" w="sm" len="sm"/>
          </a:ln>
        </p:spPr>
      </p:pic>
      <p:pic>
        <p:nvPicPr>
          <p:cNvPr id="395" name="Google Shape;395;p72"/>
          <p:cNvPicPr preferRelativeResize="0"/>
          <p:nvPr/>
        </p:nvPicPr>
        <p:blipFill rotWithShape="1">
          <a:blip r:embed="rId4">
            <a:alphaModFix/>
          </a:blip>
          <a:srcRect t="21058" b="6351"/>
          <a:stretch/>
        </p:blipFill>
        <p:spPr>
          <a:xfrm>
            <a:off x="5057875" y="2362750"/>
            <a:ext cx="1997949" cy="1577150"/>
          </a:xfrm>
          <a:prstGeom prst="rect">
            <a:avLst/>
          </a:prstGeom>
          <a:noFill/>
          <a:ln w="76200" cap="flat" cmpd="sng">
            <a:solidFill>
              <a:srgbClr val="000000"/>
            </a:solidFill>
            <a:prstDash val="solid"/>
            <a:round/>
            <a:headEnd type="none" w="sm" len="sm"/>
            <a:tailEnd type="none" w="sm" len="sm"/>
          </a:ln>
        </p:spPr>
      </p:pic>
      <p:pic>
        <p:nvPicPr>
          <p:cNvPr id="396" name="Google Shape;396;p72"/>
          <p:cNvPicPr preferRelativeResize="0"/>
          <p:nvPr/>
        </p:nvPicPr>
        <p:blipFill rotWithShape="1">
          <a:blip r:embed="rId5">
            <a:alphaModFix/>
          </a:blip>
          <a:srcRect l="10235" r="7547" b="12002"/>
          <a:stretch/>
        </p:blipFill>
        <p:spPr>
          <a:xfrm>
            <a:off x="7541700" y="2362751"/>
            <a:ext cx="1402525" cy="1577150"/>
          </a:xfrm>
          <a:prstGeom prst="rect">
            <a:avLst/>
          </a:prstGeom>
          <a:noFill/>
          <a:ln w="76200" cap="flat" cmpd="sng">
            <a:solidFill>
              <a:srgbClr val="000000"/>
            </a:solidFill>
            <a:prstDash val="solid"/>
            <a:round/>
            <a:headEnd type="none" w="sm" len="sm"/>
            <a:tailEnd type="none" w="sm" len="sm"/>
          </a:ln>
        </p:spPr>
      </p:pic>
      <p:pic>
        <p:nvPicPr>
          <p:cNvPr id="397" name="Google Shape;397;p72"/>
          <p:cNvPicPr preferRelativeResize="0"/>
          <p:nvPr/>
        </p:nvPicPr>
        <p:blipFill rotWithShape="1">
          <a:blip r:embed="rId6">
            <a:alphaModFix/>
          </a:blip>
          <a:srcRect r="16971"/>
          <a:stretch/>
        </p:blipFill>
        <p:spPr>
          <a:xfrm>
            <a:off x="202850" y="1775625"/>
            <a:ext cx="1748950" cy="2164275"/>
          </a:xfrm>
          <a:prstGeom prst="rect">
            <a:avLst/>
          </a:prstGeom>
          <a:noFill/>
          <a:ln w="76200" cap="flat" cmpd="sng">
            <a:solidFill>
              <a:srgbClr val="000000"/>
            </a:solidFill>
            <a:prstDash val="solid"/>
            <a:round/>
            <a:headEnd type="none" w="sm" len="sm"/>
            <a:tailEnd type="none" w="sm" len="sm"/>
          </a:ln>
        </p:spPr>
      </p:pic>
      <p:sp>
        <p:nvSpPr>
          <p:cNvPr id="398" name="Google Shape;398;p72"/>
          <p:cNvSpPr txBox="1"/>
          <p:nvPr/>
        </p:nvSpPr>
        <p:spPr>
          <a:xfrm>
            <a:off x="195225" y="239550"/>
            <a:ext cx="2663700" cy="51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Rhyme Awareness </a:t>
            </a:r>
            <a:endParaRPr sz="11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73"/>
          <p:cNvSpPr txBox="1"/>
          <p:nvPr/>
        </p:nvSpPr>
        <p:spPr>
          <a:xfrm>
            <a:off x="111211" y="831040"/>
            <a:ext cx="8814486" cy="329199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lang="en" sz="4600" dirty="0"/>
          </a:p>
          <a:p>
            <a:pPr marL="0" lvl="0" indent="0" algn="ctr" rtl="0">
              <a:spcBef>
                <a:spcPts val="0"/>
              </a:spcBef>
              <a:spcAft>
                <a:spcPts val="0"/>
              </a:spcAft>
              <a:buNone/>
            </a:pPr>
            <a:r>
              <a:rPr lang="en" sz="4600" dirty="0"/>
              <a:t>Segmenting Words into Syllables</a:t>
            </a:r>
            <a:endParaRPr sz="4600" dirty="0"/>
          </a:p>
          <a:p>
            <a:pPr marL="0" lvl="0" indent="0" algn="l" rtl="0">
              <a:spcBef>
                <a:spcPts val="0"/>
              </a:spcBef>
              <a:spcAft>
                <a:spcPts val="0"/>
              </a:spcAft>
              <a:buClr>
                <a:schemeClr val="dk1"/>
              </a:buClr>
              <a:buSzPts val="1100"/>
              <a:buFont typeface="Arial"/>
              <a:buNone/>
            </a:pPr>
            <a:endParaRPr lang="en" sz="2000" dirty="0">
              <a:solidFill>
                <a:schemeClr val="dk1"/>
              </a:solidFill>
            </a:endParaRPr>
          </a:p>
          <a:p>
            <a:pPr marL="0" lvl="0" indent="0" algn="l" rtl="0">
              <a:spcBef>
                <a:spcPts val="0"/>
              </a:spcBef>
              <a:spcAft>
                <a:spcPts val="0"/>
              </a:spcAft>
              <a:buClr>
                <a:schemeClr val="dk1"/>
              </a:buClr>
              <a:buSzPts val="1100"/>
              <a:buFont typeface="Arial"/>
              <a:buNone/>
            </a:pPr>
            <a:r>
              <a:rPr lang="en" sz="2000" dirty="0">
                <a:solidFill>
                  <a:schemeClr val="dk1"/>
                </a:solidFill>
              </a:rPr>
              <a:t>Teacher will say the picture word; then, ask the child how many syllables are heard.</a:t>
            </a:r>
            <a:endParaRPr sz="3000" dirty="0"/>
          </a:p>
          <a:p>
            <a:pPr marL="0" lvl="0" indent="0" algn="l" rtl="0">
              <a:lnSpc>
                <a:spcPct val="100000"/>
              </a:lnSpc>
              <a:spcBef>
                <a:spcPts val="0"/>
              </a:spcBef>
              <a:spcAft>
                <a:spcPts val="0"/>
              </a:spcAft>
              <a:buNone/>
            </a:pPr>
            <a:endParaRPr sz="53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pic>
        <p:nvPicPr>
          <p:cNvPr id="408" name="Google Shape;408;p74"/>
          <p:cNvPicPr preferRelativeResize="0"/>
          <p:nvPr/>
        </p:nvPicPr>
        <p:blipFill>
          <a:blip r:embed="rId3">
            <a:alphaModFix/>
          </a:blip>
          <a:stretch>
            <a:fillRect/>
          </a:stretch>
        </p:blipFill>
        <p:spPr>
          <a:xfrm>
            <a:off x="1527010" y="860850"/>
            <a:ext cx="6089975" cy="3421800"/>
          </a:xfrm>
          <a:prstGeom prst="rect">
            <a:avLst/>
          </a:prstGeom>
          <a:noFill/>
          <a:ln>
            <a:noFill/>
          </a:ln>
        </p:spPr>
      </p:pic>
      <p:sp>
        <p:nvSpPr>
          <p:cNvPr id="409" name="Google Shape;409;p74"/>
          <p:cNvSpPr txBox="1"/>
          <p:nvPr/>
        </p:nvSpPr>
        <p:spPr>
          <a:xfrm>
            <a:off x="210225" y="196200"/>
            <a:ext cx="2368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Syllables Assessment : Classroom</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8"/>
                                        </p:tgtEl>
                                        <p:attrNameLst>
                                          <p:attrName>style.visibility</p:attrName>
                                        </p:attrNameLst>
                                      </p:cBhvr>
                                      <p:to>
                                        <p:strVal val="visible"/>
                                      </p:to>
                                    </p:set>
                                    <p:animEffect transition="in" filter="fade">
                                      <p:cBhvr>
                                        <p:cTn id="7" dur="1000"/>
                                        <p:tgtEl>
                                          <p:spTgt spid="4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pic>
        <p:nvPicPr>
          <p:cNvPr id="414" name="Google Shape;414;p75"/>
          <p:cNvPicPr preferRelativeResize="0"/>
          <p:nvPr/>
        </p:nvPicPr>
        <p:blipFill>
          <a:blip r:embed="rId3">
            <a:alphaModFix/>
          </a:blip>
          <a:stretch>
            <a:fillRect/>
          </a:stretch>
        </p:blipFill>
        <p:spPr>
          <a:xfrm>
            <a:off x="2496775" y="160175"/>
            <a:ext cx="4823150" cy="4823150"/>
          </a:xfrm>
          <a:prstGeom prst="rect">
            <a:avLst/>
          </a:prstGeom>
          <a:noFill/>
          <a:ln>
            <a:noFill/>
          </a:ln>
        </p:spPr>
      </p:pic>
      <p:sp>
        <p:nvSpPr>
          <p:cNvPr id="415" name="Google Shape;415;p75"/>
          <p:cNvSpPr txBox="1"/>
          <p:nvPr/>
        </p:nvSpPr>
        <p:spPr>
          <a:xfrm>
            <a:off x="84100" y="84075"/>
            <a:ext cx="2564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Syllables Assessment:</a:t>
            </a:r>
            <a:endParaRPr/>
          </a:p>
          <a:p>
            <a:pPr marL="0" lvl="0" indent="0" algn="l" rtl="0">
              <a:spcBef>
                <a:spcPts val="0"/>
              </a:spcBef>
              <a:spcAft>
                <a:spcPts val="0"/>
              </a:spcAft>
              <a:buNone/>
            </a:pPr>
            <a:r>
              <a:rPr lang="en"/>
              <a:t>Baby</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pic>
        <p:nvPicPr>
          <p:cNvPr id="420" name="Google Shape;420;p76"/>
          <p:cNvPicPr preferRelativeResize="0"/>
          <p:nvPr/>
        </p:nvPicPr>
        <p:blipFill>
          <a:blip r:embed="rId3">
            <a:alphaModFix/>
          </a:blip>
          <a:stretch>
            <a:fillRect/>
          </a:stretch>
        </p:blipFill>
        <p:spPr>
          <a:xfrm>
            <a:off x="2575050" y="547938"/>
            <a:ext cx="3993900" cy="4047625"/>
          </a:xfrm>
          <a:prstGeom prst="rect">
            <a:avLst/>
          </a:prstGeom>
          <a:noFill/>
          <a:ln>
            <a:noFill/>
          </a:ln>
        </p:spPr>
      </p:pic>
      <p:sp>
        <p:nvSpPr>
          <p:cNvPr id="421" name="Google Shape;421;p76"/>
          <p:cNvSpPr txBox="1"/>
          <p:nvPr/>
        </p:nvSpPr>
        <p:spPr>
          <a:xfrm>
            <a:off x="210225" y="196200"/>
            <a:ext cx="2368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Syllables Assessment: </a:t>
            </a:r>
            <a:endParaRPr/>
          </a:p>
          <a:p>
            <a:pPr marL="0" lvl="0" indent="0" algn="l" rtl="0">
              <a:spcBef>
                <a:spcPts val="0"/>
              </a:spcBef>
              <a:spcAft>
                <a:spcPts val="0"/>
              </a:spcAft>
              <a:buNone/>
            </a:pPr>
            <a:r>
              <a:rPr lang="en"/>
              <a:t>Rug</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77"/>
          <p:cNvSpPr txBox="1"/>
          <p:nvPr/>
        </p:nvSpPr>
        <p:spPr>
          <a:xfrm>
            <a:off x="210225" y="196200"/>
            <a:ext cx="23685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Syllables Assessment: Cereal</a:t>
            </a:r>
            <a:endParaRPr/>
          </a:p>
        </p:txBody>
      </p:sp>
      <p:pic>
        <p:nvPicPr>
          <p:cNvPr id="427" name="Google Shape;427;p77"/>
          <p:cNvPicPr preferRelativeResize="0"/>
          <p:nvPr/>
        </p:nvPicPr>
        <p:blipFill>
          <a:blip r:embed="rId3">
            <a:alphaModFix/>
          </a:blip>
          <a:stretch>
            <a:fillRect/>
          </a:stretch>
        </p:blipFill>
        <p:spPr>
          <a:xfrm>
            <a:off x="2124925" y="279925"/>
            <a:ext cx="5983750" cy="4583651"/>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78"/>
          <p:cNvSpPr txBox="1"/>
          <p:nvPr/>
        </p:nvSpPr>
        <p:spPr>
          <a:xfrm>
            <a:off x="115329" y="1250225"/>
            <a:ext cx="8987481" cy="30243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4400" dirty="0"/>
              <a:t>Initial/Beginning Sound Awareness</a:t>
            </a:r>
            <a:endParaRPr sz="4400" dirty="0"/>
          </a:p>
          <a:p>
            <a:pPr marL="0" lvl="0" indent="0" algn="l" rtl="0">
              <a:spcBef>
                <a:spcPts val="0"/>
              </a:spcBef>
              <a:spcAft>
                <a:spcPts val="0"/>
              </a:spcAft>
              <a:buNone/>
            </a:pPr>
            <a:endParaRPr lang="en" sz="2000" dirty="0"/>
          </a:p>
          <a:p>
            <a:pPr marL="0" lvl="0" indent="0" algn="l" rtl="0">
              <a:spcBef>
                <a:spcPts val="0"/>
              </a:spcBef>
              <a:spcAft>
                <a:spcPts val="0"/>
              </a:spcAft>
              <a:buNone/>
            </a:pPr>
            <a:r>
              <a:rPr lang="en" sz="2000" dirty="0"/>
              <a:t>Teacher will say the word for each picture and ask the child to name the  initial/beginning sound in each word.</a:t>
            </a:r>
            <a:endParaRPr sz="2000" dirty="0"/>
          </a:p>
          <a:p>
            <a:pPr marL="0" lvl="0" indent="0" algn="l" rtl="0">
              <a:spcBef>
                <a:spcPts val="0"/>
              </a:spcBef>
              <a:spcAft>
                <a:spcPts val="0"/>
              </a:spcAft>
              <a:buNone/>
            </a:pPr>
            <a:endParaRPr sz="15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79"/>
          <p:cNvSpPr txBox="1"/>
          <p:nvPr/>
        </p:nvSpPr>
        <p:spPr>
          <a:xfrm>
            <a:off x="114800" y="121100"/>
            <a:ext cx="4457100" cy="43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Initial/Beginning Sound Awareness</a:t>
            </a:r>
            <a:endParaRPr/>
          </a:p>
        </p:txBody>
      </p:sp>
      <p:pic>
        <p:nvPicPr>
          <p:cNvPr id="438" name="Google Shape;438;p79"/>
          <p:cNvPicPr preferRelativeResize="0"/>
          <p:nvPr/>
        </p:nvPicPr>
        <p:blipFill>
          <a:blip r:embed="rId3">
            <a:alphaModFix/>
          </a:blip>
          <a:stretch>
            <a:fillRect/>
          </a:stretch>
        </p:blipFill>
        <p:spPr>
          <a:xfrm>
            <a:off x="2907863" y="907613"/>
            <a:ext cx="3328275" cy="3328275"/>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pic>
        <p:nvPicPr>
          <p:cNvPr id="443" name="Google Shape;443;p80"/>
          <p:cNvPicPr preferRelativeResize="0"/>
          <p:nvPr/>
        </p:nvPicPr>
        <p:blipFill>
          <a:blip r:embed="rId3">
            <a:alphaModFix/>
          </a:blip>
          <a:stretch>
            <a:fillRect/>
          </a:stretch>
        </p:blipFill>
        <p:spPr>
          <a:xfrm>
            <a:off x="2770425" y="888863"/>
            <a:ext cx="3603150" cy="3365775"/>
          </a:xfrm>
          <a:prstGeom prst="rect">
            <a:avLst/>
          </a:prstGeom>
          <a:noFill/>
          <a:ln>
            <a:noFill/>
          </a:ln>
        </p:spPr>
      </p:pic>
      <p:sp>
        <p:nvSpPr>
          <p:cNvPr id="444" name="Google Shape;444;p80"/>
          <p:cNvSpPr txBox="1"/>
          <p:nvPr/>
        </p:nvSpPr>
        <p:spPr>
          <a:xfrm>
            <a:off x="114800" y="121100"/>
            <a:ext cx="4457100" cy="43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Initial/Beginning Sound Awareness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pic>
        <p:nvPicPr>
          <p:cNvPr id="449" name="Google Shape;449;p81"/>
          <p:cNvPicPr preferRelativeResize="0"/>
          <p:nvPr/>
        </p:nvPicPr>
        <p:blipFill>
          <a:blip r:embed="rId3">
            <a:alphaModFix/>
          </a:blip>
          <a:stretch>
            <a:fillRect/>
          </a:stretch>
        </p:blipFill>
        <p:spPr>
          <a:xfrm>
            <a:off x="2994250" y="994000"/>
            <a:ext cx="3155500" cy="3155500"/>
          </a:xfrm>
          <a:prstGeom prst="rect">
            <a:avLst/>
          </a:prstGeom>
          <a:noFill/>
          <a:ln>
            <a:noFill/>
          </a:ln>
        </p:spPr>
      </p:pic>
      <p:sp>
        <p:nvSpPr>
          <p:cNvPr id="450" name="Google Shape;450;p81"/>
          <p:cNvSpPr txBox="1"/>
          <p:nvPr/>
        </p:nvSpPr>
        <p:spPr>
          <a:xfrm>
            <a:off x="114800" y="121100"/>
            <a:ext cx="4457100" cy="431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Initial/Beginning Sound Awareness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Lao UI" panose="020B0502040204020203" pitchFamily="34" charset="0"/>
                <a:ea typeface="Comic Sans MS"/>
                <a:cs typeface="Lao UI" panose="020B0502040204020203" pitchFamily="34" charset="0"/>
                <a:sym typeface="Comic Sans MS"/>
              </a:rPr>
              <a:t>I</a:t>
            </a:r>
            <a:endParaRPr sz="20000" dirty="0">
              <a:latin typeface="Lao UI" panose="020B0502040204020203" pitchFamily="34" charset="0"/>
              <a:ea typeface="Comic Sans MS"/>
              <a:cs typeface="Lao UI" panose="020B0502040204020203" pitchFamily="34" charset="0"/>
              <a:sym typeface="Comic Sans MS"/>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82"/>
          <p:cNvSpPr txBox="1"/>
          <p:nvPr/>
        </p:nvSpPr>
        <p:spPr>
          <a:xfrm>
            <a:off x="579975" y="1648350"/>
            <a:ext cx="7784100" cy="1967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900" dirty="0">
                <a:solidFill>
                  <a:schemeClr val="dk1"/>
                </a:solidFill>
              </a:rPr>
              <a:t>Letter Sound ID</a:t>
            </a:r>
            <a:endParaRPr sz="2000" dirty="0">
              <a:solidFill>
                <a:schemeClr val="dk1"/>
              </a:solidFill>
            </a:endParaRPr>
          </a:p>
          <a:p>
            <a:pPr marL="0" lvl="0" indent="0" algn="l" rtl="0">
              <a:spcBef>
                <a:spcPts val="0"/>
              </a:spcBef>
              <a:spcAft>
                <a:spcPts val="0"/>
              </a:spcAft>
              <a:buNone/>
            </a:pPr>
            <a:endParaRPr lang="en" sz="2000" dirty="0">
              <a:solidFill>
                <a:schemeClr val="dk1"/>
              </a:solidFill>
            </a:endParaRPr>
          </a:p>
          <a:p>
            <a:pPr marL="0" lvl="0" indent="0" algn="l" rtl="0">
              <a:spcBef>
                <a:spcPts val="0"/>
              </a:spcBef>
              <a:spcAft>
                <a:spcPts val="0"/>
              </a:spcAft>
              <a:buNone/>
            </a:pPr>
            <a:r>
              <a:rPr lang="en" sz="2000" dirty="0">
                <a:solidFill>
                  <a:schemeClr val="dk1"/>
                </a:solidFill>
              </a:rPr>
              <a:t>The teacher will show the child the letters and ask if they know the sound this letter makes.</a:t>
            </a:r>
            <a:endParaRPr sz="2000" dirty="0">
              <a:solidFill>
                <a:schemeClr val="dk1"/>
              </a:solidFill>
            </a:endParaRPr>
          </a:p>
          <a:p>
            <a:pPr marL="0" lvl="0" indent="0" algn="l" rtl="0">
              <a:spcBef>
                <a:spcPts val="0"/>
              </a:spcBef>
              <a:spcAft>
                <a:spcPts val="0"/>
              </a:spcAft>
              <a:buNone/>
            </a:pPr>
            <a:endParaRP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83"/>
          <p:cNvSpPr txBox="1"/>
          <p:nvPr/>
        </p:nvSpPr>
        <p:spPr>
          <a:xfrm>
            <a:off x="2565825" y="1001675"/>
            <a:ext cx="38529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Bb</a:t>
            </a:r>
            <a:endParaRPr dirty="0">
              <a:latin typeface="+mj-lt"/>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p84"/>
          <p:cNvSpPr txBox="1"/>
          <p:nvPr/>
        </p:nvSpPr>
        <p:spPr>
          <a:xfrm>
            <a:off x="2193250" y="1071750"/>
            <a:ext cx="55851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Mm</a:t>
            </a:r>
            <a:endParaRPr dirty="0">
              <a:latin typeface="+mj-lt"/>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85"/>
          <p:cNvSpPr txBox="1"/>
          <p:nvPr/>
        </p:nvSpPr>
        <p:spPr>
          <a:xfrm>
            <a:off x="2782050" y="760450"/>
            <a:ext cx="3579900" cy="3000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0" dirty="0">
                <a:solidFill>
                  <a:schemeClr val="dk1"/>
                </a:solidFill>
                <a:latin typeface="+mj-lt"/>
                <a:ea typeface="Comic Sans MS"/>
                <a:cs typeface="Comic Sans MS"/>
                <a:sym typeface="Comic Sans MS"/>
              </a:rPr>
              <a:t>Ss</a:t>
            </a:r>
            <a:endParaRPr dirty="0">
              <a:latin typeface="+mj-lt"/>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86"/>
          <p:cNvSpPr txBox="1"/>
          <p:nvPr/>
        </p:nvSpPr>
        <p:spPr>
          <a:xfrm>
            <a:off x="2948250" y="894875"/>
            <a:ext cx="32475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Rr</a:t>
            </a:r>
            <a:endParaRPr dirty="0">
              <a:latin typeface="+mj-lt"/>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87"/>
          <p:cNvSpPr txBox="1"/>
          <p:nvPr/>
        </p:nvSpPr>
        <p:spPr>
          <a:xfrm>
            <a:off x="2866950" y="1071750"/>
            <a:ext cx="34101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Ff</a:t>
            </a:r>
            <a:endParaRPr dirty="0">
              <a:latin typeface="+mj-lt"/>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Google Shape;485;p88"/>
          <p:cNvSpPr txBox="1"/>
          <p:nvPr/>
        </p:nvSpPr>
        <p:spPr>
          <a:xfrm>
            <a:off x="2145300" y="1071750"/>
            <a:ext cx="48534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Ww</a:t>
            </a:r>
            <a:endParaRPr dirty="0">
              <a:latin typeface="+mj-lt"/>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89"/>
          <p:cNvSpPr txBox="1"/>
          <p:nvPr/>
        </p:nvSpPr>
        <p:spPr>
          <a:xfrm>
            <a:off x="2814300" y="1071750"/>
            <a:ext cx="35154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Tt</a:t>
            </a:r>
            <a:endParaRPr dirty="0">
              <a:latin typeface="+mj-lt"/>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90"/>
          <p:cNvSpPr txBox="1"/>
          <p:nvPr/>
        </p:nvSpPr>
        <p:spPr>
          <a:xfrm>
            <a:off x="2587500" y="1156650"/>
            <a:ext cx="39690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Oo</a:t>
            </a:r>
            <a:endParaRPr dirty="0">
              <a:latin typeface="+mj-lt"/>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91"/>
          <p:cNvSpPr txBox="1"/>
          <p:nvPr/>
        </p:nvSpPr>
        <p:spPr>
          <a:xfrm>
            <a:off x="2588696" y="763391"/>
            <a:ext cx="3464100" cy="3155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Lao UI" panose="020B0502040204020203" pitchFamily="34" charset="0"/>
                <a:sym typeface="Comic Sans MS"/>
              </a:rPr>
              <a:t>Jj</a:t>
            </a:r>
            <a:endParaRPr dirty="0">
              <a:latin typeface="+mj-lt"/>
              <a:cs typeface="Lao UI" panose="020B0502040204020203"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0"/>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B</a:t>
            </a:r>
            <a:endParaRPr sz="20000" dirty="0">
              <a:latin typeface="+mj-lt"/>
              <a:ea typeface="Comic Sans MS"/>
              <a:cs typeface="Comic Sans MS"/>
              <a:sym typeface="Comic Sans MS"/>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92"/>
          <p:cNvSpPr txBox="1"/>
          <p:nvPr/>
        </p:nvSpPr>
        <p:spPr>
          <a:xfrm>
            <a:off x="2304450" y="1142500"/>
            <a:ext cx="45351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Aa</a:t>
            </a:r>
            <a:endParaRPr dirty="0">
              <a:latin typeface="+mj-lt"/>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0" name="Google Shape;510;p93"/>
          <p:cNvSpPr txBox="1"/>
          <p:nvPr/>
        </p:nvSpPr>
        <p:spPr>
          <a:xfrm>
            <a:off x="2523750" y="1163725"/>
            <a:ext cx="40965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Hh</a:t>
            </a:r>
            <a:endParaRPr dirty="0">
              <a:latin typeface="+mj-lt"/>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94"/>
          <p:cNvSpPr txBox="1"/>
          <p:nvPr/>
        </p:nvSpPr>
        <p:spPr>
          <a:xfrm>
            <a:off x="2888100" y="1071750"/>
            <a:ext cx="33678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Kk</a:t>
            </a:r>
            <a:endParaRPr dirty="0">
              <a:latin typeface="+mj-lt"/>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95"/>
          <p:cNvSpPr txBox="1"/>
          <p:nvPr/>
        </p:nvSpPr>
        <p:spPr>
          <a:xfrm>
            <a:off x="2930550" y="1071750"/>
            <a:ext cx="32829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Vv</a:t>
            </a:r>
            <a:endParaRPr dirty="0">
              <a:latin typeface="+mj-lt"/>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96"/>
          <p:cNvSpPr txBox="1"/>
          <p:nvPr/>
        </p:nvSpPr>
        <p:spPr>
          <a:xfrm>
            <a:off x="3266700" y="1156650"/>
            <a:ext cx="26106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Lao UI" panose="020B0604020202020204" pitchFamily="34" charset="0"/>
                <a:ea typeface="Comic Sans MS"/>
                <a:cs typeface="Lao UI" panose="020B0604020202020204" pitchFamily="34" charset="0"/>
                <a:sym typeface="Comic Sans MS"/>
              </a:rPr>
              <a:t>Ii</a:t>
            </a:r>
            <a:endParaRPr dirty="0">
              <a:latin typeface="Lao UI" panose="020B0604020202020204" pitchFamily="34" charset="0"/>
              <a:cs typeface="Lao UI" panose="020B0604020202020204" pitchFamily="34"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97"/>
          <p:cNvSpPr txBox="1"/>
          <p:nvPr/>
        </p:nvSpPr>
        <p:spPr>
          <a:xfrm>
            <a:off x="3125699" y="1107125"/>
            <a:ext cx="3567543"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Pp</a:t>
            </a:r>
            <a:endParaRPr dirty="0">
              <a:latin typeface="+mj-lt"/>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98"/>
          <p:cNvSpPr txBox="1"/>
          <p:nvPr/>
        </p:nvSpPr>
        <p:spPr>
          <a:xfrm>
            <a:off x="2831550" y="1071750"/>
            <a:ext cx="34809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Zz</a:t>
            </a:r>
            <a:endParaRPr dirty="0">
              <a:latin typeface="+mj-lt"/>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99"/>
          <p:cNvSpPr txBox="1"/>
          <p:nvPr/>
        </p:nvSpPr>
        <p:spPr>
          <a:xfrm>
            <a:off x="3263100" y="1071750"/>
            <a:ext cx="26178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Ll</a:t>
            </a:r>
            <a:endParaRPr dirty="0">
              <a:latin typeface="+mj-lt"/>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100"/>
          <p:cNvSpPr txBox="1"/>
          <p:nvPr/>
        </p:nvSpPr>
        <p:spPr>
          <a:xfrm>
            <a:off x="2891700" y="1128350"/>
            <a:ext cx="33606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Cc</a:t>
            </a:r>
            <a:endParaRPr dirty="0">
              <a:latin typeface="+mj-lt"/>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Google Shape;550;p101"/>
          <p:cNvSpPr txBox="1"/>
          <p:nvPr/>
        </p:nvSpPr>
        <p:spPr>
          <a:xfrm>
            <a:off x="2725500" y="1071750"/>
            <a:ext cx="36930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Uu</a:t>
            </a:r>
            <a:endParaRPr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1"/>
          <p:cNvSpPr txBox="1"/>
          <p:nvPr/>
        </p:nvSpPr>
        <p:spPr>
          <a:xfrm>
            <a:off x="3941750" y="800800"/>
            <a:ext cx="1888800" cy="2569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latin typeface="+mj-lt"/>
                <a:ea typeface="Comic Sans MS"/>
                <a:cs typeface="Comic Sans MS"/>
                <a:sym typeface="Comic Sans MS"/>
              </a:rPr>
              <a:t>X</a:t>
            </a:r>
            <a:endParaRPr sz="20000" dirty="0">
              <a:latin typeface="+mj-lt"/>
              <a:ea typeface="Comic Sans MS"/>
              <a:cs typeface="Comic Sans MS"/>
              <a:sym typeface="Comic Sans MS"/>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102"/>
          <p:cNvSpPr txBox="1"/>
          <p:nvPr/>
        </p:nvSpPr>
        <p:spPr>
          <a:xfrm>
            <a:off x="2976599" y="1177875"/>
            <a:ext cx="3358297"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Ee</a:t>
            </a:r>
            <a:endParaRPr dirty="0">
              <a:latin typeface="+mj-lt"/>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103"/>
          <p:cNvSpPr txBox="1"/>
          <p:nvPr/>
        </p:nvSpPr>
        <p:spPr>
          <a:xfrm>
            <a:off x="2665350" y="1100050"/>
            <a:ext cx="38133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Dd</a:t>
            </a:r>
            <a:endParaRPr dirty="0">
              <a:latin typeface="+mj-lt"/>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104"/>
          <p:cNvSpPr txBox="1"/>
          <p:nvPr/>
        </p:nvSpPr>
        <p:spPr>
          <a:xfrm>
            <a:off x="2827950" y="1071750"/>
            <a:ext cx="34881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Yy</a:t>
            </a:r>
            <a:endParaRPr dirty="0">
              <a:latin typeface="+mj-lt"/>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105"/>
          <p:cNvSpPr txBox="1"/>
          <p:nvPr/>
        </p:nvSpPr>
        <p:spPr>
          <a:xfrm>
            <a:off x="2856299" y="1015150"/>
            <a:ext cx="3783397"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Gg</a:t>
            </a:r>
            <a:endParaRPr dirty="0">
              <a:latin typeface="+mj-lt"/>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106"/>
          <p:cNvSpPr txBox="1"/>
          <p:nvPr/>
        </p:nvSpPr>
        <p:spPr>
          <a:xfrm>
            <a:off x="2746650" y="1177875"/>
            <a:ext cx="36507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Nn</a:t>
            </a:r>
            <a:endParaRPr dirty="0">
              <a:latin typeface="+mj-lt"/>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579"/>
        <p:cNvGrpSpPr/>
        <p:nvPr/>
      </p:nvGrpSpPr>
      <p:grpSpPr>
        <a:xfrm>
          <a:off x="0" y="0"/>
          <a:ext cx="0" cy="0"/>
          <a:chOff x="0" y="0"/>
          <a:chExt cx="0" cy="0"/>
        </a:xfrm>
      </p:grpSpPr>
      <p:sp>
        <p:nvSpPr>
          <p:cNvPr id="580" name="Google Shape;580;p107"/>
          <p:cNvSpPr txBox="1"/>
          <p:nvPr/>
        </p:nvSpPr>
        <p:spPr>
          <a:xfrm>
            <a:off x="2782050" y="1071750"/>
            <a:ext cx="35799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Comic Sans MS"/>
                <a:sym typeface="Comic Sans MS"/>
              </a:rPr>
              <a:t>Xx</a:t>
            </a:r>
            <a:endParaRPr dirty="0">
              <a:latin typeface="+mj-lt"/>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108"/>
          <p:cNvSpPr txBox="1"/>
          <p:nvPr/>
        </p:nvSpPr>
        <p:spPr>
          <a:xfrm>
            <a:off x="2548500" y="1107125"/>
            <a:ext cx="40470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0" dirty="0">
                <a:solidFill>
                  <a:schemeClr val="dk1"/>
                </a:solidFill>
                <a:latin typeface="+mj-lt"/>
                <a:ea typeface="Comic Sans MS"/>
                <a:cs typeface="Lao UI" panose="020B0502040204020203" pitchFamily="34" charset="0"/>
                <a:sym typeface="Comic Sans MS"/>
              </a:rPr>
              <a:t>Qq</a:t>
            </a:r>
            <a:endParaRPr dirty="0">
              <a:latin typeface="+mj-lt"/>
              <a:cs typeface="Lao UI" panose="020B0502040204020203" pitchFamily="34" charset="0"/>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451B5728D9B946B294B817DB6C60BD" ma:contentTypeVersion="14" ma:contentTypeDescription="Create a new document." ma:contentTypeScope="" ma:versionID="8e29e8395e5cb8e281d365a2c251db26">
  <xsd:schema xmlns:xsd="http://www.w3.org/2001/XMLSchema" xmlns:xs="http://www.w3.org/2001/XMLSchema" xmlns:p="http://schemas.microsoft.com/office/2006/metadata/properties" xmlns:ns3="9d2d981b-3be9-4e54-b94b-f03936bf15d1" xmlns:ns4="85a6a89a-df81-4ebd-9206-1e4d2607bb2c" targetNamespace="http://schemas.microsoft.com/office/2006/metadata/properties" ma:root="true" ma:fieldsID="5611a928ad97be64dfc84b60dbd3ce21" ns3:_="" ns4:_="">
    <xsd:import namespace="9d2d981b-3be9-4e54-b94b-f03936bf15d1"/>
    <xsd:import namespace="85a6a89a-df81-4ebd-9206-1e4d2607bb2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2d981b-3be9-4e54-b94b-f03936bf15d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a6a89a-df81-4ebd-9206-1e4d2607bb2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1F2C2A9-95F3-4143-B18E-D6B623D1D7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2d981b-3be9-4e54-b94b-f03936bf15d1"/>
    <ds:schemaRef ds:uri="85a6a89a-df81-4ebd-9206-1e4d2607bb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891551A-2AB4-4F95-9FAB-05CB88AE944D}">
  <ds:schemaRefs>
    <ds:schemaRef ds:uri="http://schemas.microsoft.com/sharepoint/v3/contenttype/forms"/>
  </ds:schemaRefs>
</ds:datastoreItem>
</file>

<file path=customXml/itemProps3.xml><?xml version="1.0" encoding="utf-8"?>
<ds:datastoreItem xmlns:ds="http://schemas.openxmlformats.org/officeDocument/2006/customXml" ds:itemID="{E6D4BC4C-C5EE-44C3-83B4-4F4EE6A72D6A}">
  <ds:schemaRefs>
    <ds:schemaRef ds:uri="85a6a89a-df81-4ebd-9206-1e4d2607bb2c"/>
    <ds:schemaRef ds:uri="http://purl.org/dc/terms/"/>
    <ds:schemaRef ds:uri="http://schemas.openxmlformats.org/package/2006/metadata/core-properties"/>
    <ds:schemaRef ds:uri="http://purl.org/dc/elements/1.1/"/>
    <ds:schemaRef ds:uri="http://www.w3.org/XML/1998/namespace"/>
    <ds:schemaRef ds:uri="http://schemas.microsoft.com/office/infopath/2007/PartnerControls"/>
    <ds:schemaRef ds:uri="http://schemas.microsoft.com/office/2006/documentManagement/types"/>
    <ds:schemaRef ds:uri="9d2d981b-3be9-4e54-b94b-f03936bf15d1"/>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43</TotalTime>
  <Words>359</Words>
  <Application>Microsoft Office PowerPoint</Application>
  <PresentationFormat>On-screen Show (16:9)</PresentationFormat>
  <Paragraphs>129</Paragraphs>
  <Slides>96</Slides>
  <Notes>96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96</vt:i4>
      </vt:variant>
    </vt:vector>
  </HeadingPairs>
  <TitlesOfParts>
    <vt:vector size="100" baseType="lpstr">
      <vt:lpstr>Arial</vt:lpstr>
      <vt:lpstr>Comic Sans MS</vt:lpstr>
      <vt:lpstr>Lao UI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Joyce Greer</dc:creator>
  <cp:lastModifiedBy>Lydia Boutwell</cp:lastModifiedBy>
  <cp:revision>1</cp:revision>
  <dcterms:modified xsi:type="dcterms:W3CDTF">2022-08-27T18:14:47Z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0x01010018451B5728D9B946B294B817DB6C60BD</vt:lpwstr>
  </property>
</Properties>
</file>