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90" r:id="rId2"/>
    <p:sldId id="293" r:id="rId3"/>
    <p:sldId id="440" r:id="rId4"/>
    <p:sldId id="294" r:id="rId5"/>
    <p:sldId id="299" r:id="rId6"/>
    <p:sldId id="300" r:id="rId7"/>
    <p:sldId id="301" r:id="rId8"/>
    <p:sldId id="303" r:id="rId9"/>
    <p:sldId id="441" r:id="rId10"/>
    <p:sldId id="302" r:id="rId11"/>
    <p:sldId id="304" r:id="rId12"/>
    <p:sldId id="292" r:id="rId13"/>
    <p:sldId id="439" r:id="rId14"/>
    <p:sldId id="305" r:id="rId15"/>
    <p:sldId id="306" r:id="rId16"/>
    <p:sldId id="323" r:id="rId17"/>
    <p:sldId id="430" r:id="rId18"/>
    <p:sldId id="428" r:id="rId19"/>
    <p:sldId id="426" r:id="rId20"/>
    <p:sldId id="311" r:id="rId21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5" autoAdjust="0"/>
    <p:restoredTop sz="94681"/>
  </p:normalViewPr>
  <p:slideViewPr>
    <p:cSldViewPr snapToGrid="0" snapToObjects="1">
      <p:cViewPr varScale="1">
        <p:scale>
          <a:sx n="101" d="100"/>
          <a:sy n="101" d="100"/>
        </p:scale>
        <p:origin x="1482" y="10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879A7-67B0-8845-A772-D0F04426A78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D0D58-BA4D-A041-9E1D-3F0EA5555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9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D0D58-BA4D-A041-9E1D-3F0EA55558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20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D0D58-BA4D-A041-9E1D-3F0EA55558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2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6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8563" y="228868"/>
            <a:ext cx="2735262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228868"/>
            <a:ext cx="805815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7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9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3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0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2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1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3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3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BFE20-4605-D145-8652-D5BF71A1544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5296961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4B512-1E24-4A46-BBFC-4C50AF09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2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1" y="304275"/>
            <a:ext cx="7886700" cy="272848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2020 Mississippi FCCLA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State Conference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Occupational Proficiency Event Awards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173" y="3124725"/>
            <a:ext cx="419365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Art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535639"/>
              </p:ext>
            </p:extLst>
          </p:nvPr>
        </p:nvGraphicFramePr>
        <p:xfrm>
          <a:off x="1045845" y="1332704"/>
          <a:ext cx="7029450" cy="2963071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1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 Cable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Career Development Center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3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Jenniquez Sorrell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Tupelo High School CTE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Price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Clarke County CTE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1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Directing a Musical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950208"/>
              </p:ext>
            </p:extLst>
          </p:nvPr>
        </p:nvGraphicFramePr>
        <p:xfrm>
          <a:off x="1045845" y="1332706"/>
          <a:ext cx="7029450" cy="3490620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Julianna Potts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Covington County CTE Complex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Jada McNair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Covington County CTE Complex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Brandi Mooneyham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Albany HS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48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Directing a Science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861882"/>
              </p:ext>
            </p:extLst>
          </p:nvPr>
        </p:nvGraphicFramePr>
        <p:xfrm>
          <a:off x="1045845" y="1332706"/>
          <a:ext cx="7029450" cy="2953545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Keyona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Terrell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Tupelo High School CTE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Stewart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Albany CTE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Marissa Street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Tupelo High School CTE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77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Finger Plays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330814"/>
              </p:ext>
            </p:extLst>
          </p:nvPr>
        </p:nvGraphicFramePr>
        <p:xfrm>
          <a:off x="1045845" y="1332706"/>
          <a:ext cx="7029450" cy="3490620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Hannah Manning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Clarke County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Aloria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Nunnery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Clarke County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Jamia Ford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Tupelo HS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06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Instructional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359450"/>
              </p:ext>
            </p:extLst>
          </p:nvPr>
        </p:nvGraphicFramePr>
        <p:xfrm>
          <a:off x="1045845" y="1332707"/>
          <a:ext cx="7029450" cy="3132570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Chasity Roberts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Albany HS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07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Picture File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45593"/>
              </p:ext>
            </p:extLst>
          </p:nvPr>
        </p:nvGraphicFramePr>
        <p:xfrm>
          <a:off x="1045845" y="1332704"/>
          <a:ext cx="7029450" cy="3219418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6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Ramirez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Philadelphia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9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Jelliyah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Buckley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Tupelo High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3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Emaria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Jefferson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Tupelo High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73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Poster Event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163239"/>
              </p:ext>
            </p:extLst>
          </p:nvPr>
        </p:nvGraphicFramePr>
        <p:xfrm>
          <a:off x="1045845" y="1332704"/>
          <a:ext cx="7029450" cy="2953545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Jasmaine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Broach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Philadelphia/Neshoba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Paris Lenoir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Philadelphia/Neshoba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Fernado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Albany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15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Story Book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86811"/>
              </p:ext>
            </p:extLst>
          </p:nvPr>
        </p:nvGraphicFramePr>
        <p:xfrm>
          <a:off x="1045845" y="1332704"/>
          <a:ext cx="7029450" cy="2953545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Kenshayla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Bridgeforth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Albany HS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Jacy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waltman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Clarke County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90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Story Telling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384098"/>
              </p:ext>
            </p:extLst>
          </p:nvPr>
        </p:nvGraphicFramePr>
        <p:xfrm>
          <a:off x="1045845" y="1332706"/>
          <a:ext cx="7029450" cy="3206740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JoAndria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Moore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Dynamic ECE Leaders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Amyah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Jones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Newton 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Walker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Philadelphia/Neshoba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80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Student Making Learning Game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27098"/>
              </p:ext>
            </p:extLst>
          </p:nvPr>
        </p:nvGraphicFramePr>
        <p:xfrm>
          <a:off x="1045845" y="1332707"/>
          <a:ext cx="7029450" cy="3132570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Taleajah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Gordon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Clarke County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Tonijah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McCaskill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Tupelo HS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Denall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Coleman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Tupelo HS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2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097421"/>
            <a:ext cx="8229600" cy="9525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Culinary Arts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0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Teaching Tools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91081"/>
              </p:ext>
            </p:extLst>
          </p:nvPr>
        </p:nvGraphicFramePr>
        <p:xfrm>
          <a:off x="1045845" y="1332707"/>
          <a:ext cx="7029450" cy="3206740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Dallas Jones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Covington County CTE Complex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Hailey Blaylock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New Albany HS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KC Johns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Clarke County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49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Cake Decorating Event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615715"/>
              </p:ext>
            </p:extLst>
          </p:nvPr>
        </p:nvGraphicFramePr>
        <p:xfrm>
          <a:off x="1045845" y="1332704"/>
          <a:ext cx="7029450" cy="2953545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Nadia Washington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McComb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Business &amp; Tech Center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D’Lexis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Hunt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Hinds CTC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Qualexius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Mayfield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Wayne County Career Center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04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Knife Skills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05647"/>
              </p:ext>
            </p:extLst>
          </p:nvPr>
        </p:nvGraphicFramePr>
        <p:xfrm>
          <a:off x="1045845" y="1332704"/>
          <a:ext cx="7029450" cy="2953545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Terell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Branch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Hinds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Elijah Cobb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Albany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8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Quick Bread Event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354048"/>
              </p:ext>
            </p:extLst>
          </p:nvPr>
        </p:nvGraphicFramePr>
        <p:xfrm>
          <a:off x="1045845" y="1332707"/>
          <a:ext cx="7029450" cy="3145011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8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Cosie, Jr.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Greenville Technical Center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JaNya Caradine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Winona Career Center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4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Haley Thompson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Tupelo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88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Restaurant Service Event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56171"/>
              </p:ext>
            </p:extLst>
          </p:nvPr>
        </p:nvGraphicFramePr>
        <p:xfrm>
          <a:off x="1045845" y="1332707"/>
          <a:ext cx="7029450" cy="3206740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Kelsea Metcalf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Tupelo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Avery Smith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Albany HS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Rayshawn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Gamblin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Wayne County Career Center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8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Salad Preparation Event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506356"/>
              </p:ext>
            </p:extLst>
          </p:nvPr>
        </p:nvGraphicFramePr>
        <p:xfrm>
          <a:off x="1045845" y="1332704"/>
          <a:ext cx="7029450" cy="3058400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DAizah Landrum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Greenville CTE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YaDreonna Smith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Wayne County Career Center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Eryonna Lynch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Clarke County CTE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79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Short Order Event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512262"/>
              </p:ext>
            </p:extLst>
          </p:nvPr>
        </p:nvGraphicFramePr>
        <p:xfrm>
          <a:off x="1045845" y="1332704"/>
          <a:ext cx="7029450" cy="3118092"/>
        </p:xfrm>
        <a:graphic>
          <a:graphicData uri="http://schemas.openxmlformats.org/drawingml/2006/table">
            <a:tbl>
              <a:tblPr firstRow="1" firstCol="1" bandRow="1"/>
              <a:tblGrid>
                <a:gridCol w="214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Corianna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Lyons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McComb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Business and Technology Center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Jeremy Jordan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Clarke County CTC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Zakeyah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Black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Winona Career Center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58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097421"/>
            <a:ext cx="8229600" cy="9525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Early Childcare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08" y="4229100"/>
            <a:ext cx="27258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6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415</Words>
  <Application>Microsoft Office PowerPoint</Application>
  <PresentationFormat>On-screen Show (16:10)</PresentationFormat>
  <Paragraphs>221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Calibri</vt:lpstr>
      <vt:lpstr>Office Theme</vt:lpstr>
      <vt:lpstr>2020 Mississippi FCCLA  State Conference  Occupational Proficiency Event Awards</vt:lpstr>
      <vt:lpstr>Culinary Arts</vt:lpstr>
      <vt:lpstr>Cake Decorating Event</vt:lpstr>
      <vt:lpstr>Knife Skills</vt:lpstr>
      <vt:lpstr>Quick Bread Event</vt:lpstr>
      <vt:lpstr>Restaurant Service Event</vt:lpstr>
      <vt:lpstr>Salad Preparation Event</vt:lpstr>
      <vt:lpstr>Short Order Event</vt:lpstr>
      <vt:lpstr>Early Childcare</vt:lpstr>
      <vt:lpstr>Art Activity</vt:lpstr>
      <vt:lpstr>Directing a Musical Activity</vt:lpstr>
      <vt:lpstr>Directing a Science Activity</vt:lpstr>
      <vt:lpstr>Finger Plays</vt:lpstr>
      <vt:lpstr>Instructional Activity</vt:lpstr>
      <vt:lpstr>Picture File</vt:lpstr>
      <vt:lpstr>Poster Event</vt:lpstr>
      <vt:lpstr>Story Book</vt:lpstr>
      <vt:lpstr>Story Telling</vt:lpstr>
      <vt:lpstr>Student Making Learning Game</vt:lpstr>
      <vt:lpstr>Teaching Tools</vt:lpstr>
    </vt:vector>
  </TitlesOfParts>
  <Company>RCSD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itd itd</dc:creator>
  <cp:lastModifiedBy>Trena</cp:lastModifiedBy>
  <cp:revision>50</cp:revision>
  <cp:lastPrinted>2020-03-04T01:19:58Z</cp:lastPrinted>
  <dcterms:created xsi:type="dcterms:W3CDTF">2017-03-02T22:12:08Z</dcterms:created>
  <dcterms:modified xsi:type="dcterms:W3CDTF">2020-03-04T20:31:26Z</dcterms:modified>
</cp:coreProperties>
</file>