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300" r:id="rId3"/>
    <p:sldId id="299" r:id="rId4"/>
    <p:sldId id="302" r:id="rId5"/>
    <p:sldId id="301" r:id="rId6"/>
    <p:sldId id="306" r:id="rId7"/>
    <p:sldId id="297" r:id="rId8"/>
    <p:sldId id="310" r:id="rId9"/>
    <p:sldId id="307" r:id="rId10"/>
    <p:sldId id="304" r:id="rId11"/>
    <p:sldId id="303" r:id="rId12"/>
    <p:sldId id="305" r:id="rId13"/>
    <p:sldId id="309" r:id="rId14"/>
    <p:sldId id="296" r:id="rId15"/>
    <p:sldId id="289" r:id="rId16"/>
    <p:sldId id="291" r:id="rId17"/>
    <p:sldId id="290" r:id="rId18"/>
    <p:sldId id="308" r:id="rId19"/>
    <p:sldId id="257" r:id="rId20"/>
    <p:sldId id="261" r:id="rId21"/>
    <p:sldId id="276" r:id="rId22"/>
    <p:sldId id="277" r:id="rId23"/>
    <p:sldId id="262" r:id="rId24"/>
    <p:sldId id="278" r:id="rId25"/>
    <p:sldId id="279" r:id="rId26"/>
    <p:sldId id="288" r:id="rId27"/>
    <p:sldId id="264" r:id="rId28"/>
    <p:sldId id="280" r:id="rId29"/>
    <p:sldId id="281" r:id="rId30"/>
    <p:sldId id="282" r:id="rId31"/>
    <p:sldId id="263" r:id="rId32"/>
    <p:sldId id="283" r:id="rId33"/>
    <p:sldId id="311" r:id="rId34"/>
    <p:sldId id="284" r:id="rId35"/>
    <p:sldId id="265" r:id="rId36"/>
    <p:sldId id="285" r:id="rId37"/>
    <p:sldId id="286" r:id="rId38"/>
    <p:sldId id="292" r:id="rId39"/>
    <p:sldId id="287" r:id="rId40"/>
    <p:sldId id="295" r:id="rId41"/>
    <p:sldId id="293" r:id="rId42"/>
    <p:sldId id="294" r:id="rId4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A51E"/>
    <a:srgbClr val="A74A7A"/>
    <a:srgbClr val="5FAADE"/>
    <a:srgbClr val="69C8C3"/>
    <a:srgbClr val="EF3A5B"/>
    <a:srgbClr val="BA2B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C18809D-ECBB-EC42-9443-2D3704DB693A}" v="238" dt="2020-10-15T14:57:29.3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 snapToGrid="0" snapToObjects="1">
      <p:cViewPr varScale="1">
        <p:scale>
          <a:sx n="117" d="100"/>
          <a:sy n="117" d="100"/>
        </p:scale>
        <p:origin x="808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microsoft.com/office/2016/11/relationships/changesInfo" Target="changesInfos/changesInfo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elissa Banks" userId="S::mebanks@mdek12.org::7853b311-8de0-4f47-8c86-11d256eeaf6a" providerId="AD" clId="Web-{A4E541AD-4C05-1D9C-A43C-20A0FA5BE096}"/>
    <pc:docChg chg="modSld">
      <pc:chgData name="Melissa Banks" userId="S::mebanks@mdek12.org::7853b311-8de0-4f47-8c86-11d256eeaf6a" providerId="AD" clId="Web-{A4E541AD-4C05-1D9C-A43C-20A0FA5BE096}" dt="2020-09-28T20:33:00.297" v="4" actId="1076"/>
      <pc:docMkLst>
        <pc:docMk/>
      </pc:docMkLst>
      <pc:sldChg chg="addSp modSp">
        <pc:chgData name="Melissa Banks" userId="S::mebanks@mdek12.org::7853b311-8de0-4f47-8c86-11d256eeaf6a" providerId="AD" clId="Web-{A4E541AD-4C05-1D9C-A43C-20A0FA5BE096}" dt="2020-09-28T20:33:00.297" v="4" actId="1076"/>
        <pc:sldMkLst>
          <pc:docMk/>
          <pc:sldMk cId="109857222" sldId="256"/>
        </pc:sldMkLst>
        <pc:picChg chg="add mod">
          <ac:chgData name="Melissa Banks" userId="S::mebanks@mdek12.org::7853b311-8de0-4f47-8c86-11d256eeaf6a" providerId="AD" clId="Web-{A4E541AD-4C05-1D9C-A43C-20A0FA5BE096}" dt="2020-09-28T20:33:00.297" v="4" actId="1076"/>
          <ac:picMkLst>
            <pc:docMk/>
            <pc:sldMk cId="109857222" sldId="256"/>
            <ac:picMk id="4" creationId="{BDA26F3C-76AB-4D14-B458-B5451D250EAA}"/>
          </ac:picMkLst>
        </pc:picChg>
      </pc:sldChg>
    </pc:docChg>
  </pc:docChgLst>
  <pc:docChgLst>
    <pc:chgData name="Melissa Banks" userId="7853b311-8de0-4f47-8c86-11d256eeaf6a" providerId="ADAL" clId="{CC18809D-ECBB-EC42-9443-2D3704DB693A}"/>
    <pc:docChg chg="undo custSel addSld delSld modSld sldOrd">
      <pc:chgData name="Melissa Banks" userId="7853b311-8de0-4f47-8c86-11d256eeaf6a" providerId="ADAL" clId="{CC18809D-ECBB-EC42-9443-2D3704DB693A}" dt="2020-10-15T14:57:29.380" v="5506"/>
      <pc:docMkLst>
        <pc:docMk/>
      </pc:docMkLst>
      <pc:sldChg chg="addSp delSp modSp mod">
        <pc:chgData name="Melissa Banks" userId="7853b311-8de0-4f47-8c86-11d256eeaf6a" providerId="ADAL" clId="{CC18809D-ECBB-EC42-9443-2D3704DB693A}" dt="2020-10-05T20:47:07.116" v="3709" actId="207"/>
        <pc:sldMkLst>
          <pc:docMk/>
          <pc:sldMk cId="109857222" sldId="256"/>
        </pc:sldMkLst>
        <pc:spChg chg="del mod">
          <ac:chgData name="Melissa Banks" userId="7853b311-8de0-4f47-8c86-11d256eeaf6a" providerId="ADAL" clId="{CC18809D-ECBB-EC42-9443-2D3704DB693A}" dt="2020-10-02T02:59:08.826" v="3629" actId="478"/>
          <ac:spMkLst>
            <pc:docMk/>
            <pc:sldMk cId="109857222" sldId="256"/>
            <ac:spMk id="2" creationId="{00000000-0000-0000-0000-000000000000}"/>
          </ac:spMkLst>
        </pc:spChg>
        <pc:spChg chg="mod">
          <ac:chgData name="Melissa Banks" userId="7853b311-8de0-4f47-8c86-11d256eeaf6a" providerId="ADAL" clId="{CC18809D-ECBB-EC42-9443-2D3704DB693A}" dt="2020-10-05T20:47:07.116" v="3709" actId="207"/>
          <ac:spMkLst>
            <pc:docMk/>
            <pc:sldMk cId="109857222" sldId="256"/>
            <ac:spMk id="3" creationId="{00000000-0000-0000-0000-000000000000}"/>
          </ac:spMkLst>
        </pc:spChg>
        <pc:spChg chg="add del mod topLvl">
          <ac:chgData name="Melissa Banks" userId="7853b311-8de0-4f47-8c86-11d256eeaf6a" providerId="ADAL" clId="{CC18809D-ECBB-EC42-9443-2D3704DB693A}" dt="2020-10-05T20:46:26.097" v="3667" actId="478"/>
          <ac:spMkLst>
            <pc:docMk/>
            <pc:sldMk cId="109857222" sldId="256"/>
            <ac:spMk id="7" creationId="{2A60C32C-8D82-AA46-8A25-7E618A412A34}"/>
          </ac:spMkLst>
        </pc:spChg>
        <pc:spChg chg="add mod">
          <ac:chgData name="Melissa Banks" userId="7853b311-8de0-4f47-8c86-11d256eeaf6a" providerId="ADAL" clId="{CC18809D-ECBB-EC42-9443-2D3704DB693A}" dt="2020-10-02T02:59:40.233" v="3634" actId="167"/>
          <ac:spMkLst>
            <pc:docMk/>
            <pc:sldMk cId="109857222" sldId="256"/>
            <ac:spMk id="9" creationId="{A07B6EBC-63FE-6D43-B401-D777BB3D6775}"/>
          </ac:spMkLst>
        </pc:spChg>
        <pc:grpChg chg="add del mod">
          <ac:chgData name="Melissa Banks" userId="7853b311-8de0-4f47-8c86-11d256eeaf6a" providerId="ADAL" clId="{CC18809D-ECBB-EC42-9443-2D3704DB693A}" dt="2020-10-05T20:46:24.072" v="3665" actId="165"/>
          <ac:grpSpMkLst>
            <pc:docMk/>
            <pc:sldMk cId="109857222" sldId="256"/>
            <ac:grpSpMk id="8" creationId="{4BA23B11-C812-8F46-8671-18048E44DDB7}"/>
          </ac:grpSpMkLst>
        </pc:grpChg>
        <pc:picChg chg="del">
          <ac:chgData name="Melissa Banks" userId="7853b311-8de0-4f47-8c86-11d256eeaf6a" providerId="ADAL" clId="{CC18809D-ECBB-EC42-9443-2D3704DB693A}" dt="2020-09-30T20:25:06.984" v="2" actId="478"/>
          <ac:picMkLst>
            <pc:docMk/>
            <pc:sldMk cId="109857222" sldId="256"/>
            <ac:picMk id="4" creationId="{BDA26F3C-76AB-4D14-B458-B5451D250EAA}"/>
          </ac:picMkLst>
        </pc:picChg>
        <pc:picChg chg="add mod topLvl">
          <ac:chgData name="Melissa Banks" userId="7853b311-8de0-4f47-8c86-11d256eeaf6a" providerId="ADAL" clId="{CC18809D-ECBB-EC42-9443-2D3704DB693A}" dt="2020-10-05T20:46:24.072" v="3665" actId="165"/>
          <ac:picMkLst>
            <pc:docMk/>
            <pc:sldMk cId="109857222" sldId="256"/>
            <ac:picMk id="5" creationId="{67D74538-8135-B143-9D52-DB8B386A0B3E}"/>
          </ac:picMkLst>
        </pc:picChg>
        <pc:picChg chg="add del mod">
          <ac:chgData name="Melissa Banks" userId="7853b311-8de0-4f47-8c86-11d256eeaf6a" providerId="ADAL" clId="{CC18809D-ECBB-EC42-9443-2D3704DB693A}" dt="2020-10-02T02:57:12.354" v="3615" actId="478"/>
          <ac:picMkLst>
            <pc:docMk/>
            <pc:sldMk cId="109857222" sldId="256"/>
            <ac:picMk id="6" creationId="{C5DAA69D-B910-014B-9A81-596625926896}"/>
          </ac:picMkLst>
        </pc:picChg>
        <pc:picChg chg="add del mod">
          <ac:chgData name="Melissa Banks" userId="7853b311-8de0-4f47-8c86-11d256eeaf6a" providerId="ADAL" clId="{CC18809D-ECBB-EC42-9443-2D3704DB693A}" dt="2020-09-30T20:27:11.735" v="10" actId="478"/>
          <ac:picMkLst>
            <pc:docMk/>
            <pc:sldMk cId="109857222" sldId="256"/>
            <ac:picMk id="8" creationId="{44A5171A-3C7C-3F4C-81DE-00CB32B5EB8E}"/>
          </ac:picMkLst>
        </pc:picChg>
        <pc:picChg chg="add mod">
          <ac:chgData name="Melissa Banks" userId="7853b311-8de0-4f47-8c86-11d256eeaf6a" providerId="ADAL" clId="{CC18809D-ECBB-EC42-9443-2D3704DB693A}" dt="2020-10-05T20:46:47.615" v="3700" actId="1036"/>
          <ac:picMkLst>
            <pc:docMk/>
            <pc:sldMk cId="109857222" sldId="256"/>
            <ac:picMk id="11" creationId="{D94B4808-421B-5042-B400-A7B9E72E2D9D}"/>
          </ac:picMkLst>
        </pc:picChg>
      </pc:sldChg>
      <pc:sldChg chg="addSp delSp modSp add mod">
        <pc:chgData name="Melissa Banks" userId="7853b311-8de0-4f47-8c86-11d256eeaf6a" providerId="ADAL" clId="{CC18809D-ECBB-EC42-9443-2D3704DB693A}" dt="2020-10-07T18:14:58.830" v="5465" actId="21"/>
        <pc:sldMkLst>
          <pc:docMk/>
          <pc:sldMk cId="2605502773" sldId="257"/>
        </pc:sldMkLst>
        <pc:spChg chg="mod">
          <ac:chgData name="Melissa Banks" userId="7853b311-8de0-4f47-8c86-11d256eeaf6a" providerId="ADAL" clId="{CC18809D-ECBB-EC42-9443-2D3704DB693A}" dt="2020-09-30T21:03:20.953" v="983" actId="1076"/>
          <ac:spMkLst>
            <pc:docMk/>
            <pc:sldMk cId="2605502773" sldId="257"/>
            <ac:spMk id="2" creationId="{FF1340BF-56CC-3A41-A1DA-B1DBED8FF96A}"/>
          </ac:spMkLst>
        </pc:spChg>
        <pc:spChg chg="del mod">
          <ac:chgData name="Melissa Banks" userId="7853b311-8de0-4f47-8c86-11d256eeaf6a" providerId="ADAL" clId="{CC18809D-ECBB-EC42-9443-2D3704DB693A}" dt="2020-09-30T21:02:09.044" v="964" actId="478"/>
          <ac:spMkLst>
            <pc:docMk/>
            <pc:sldMk cId="2605502773" sldId="257"/>
            <ac:spMk id="3" creationId="{366C0E6E-16A6-AC42-B140-54FBED193C31}"/>
          </ac:spMkLst>
        </pc:spChg>
        <pc:spChg chg="add del mod">
          <ac:chgData name="Melissa Banks" userId="7853b311-8de0-4f47-8c86-11d256eeaf6a" providerId="ADAL" clId="{CC18809D-ECBB-EC42-9443-2D3704DB693A}" dt="2020-10-01T15:44:59.450" v="1746" actId="478"/>
          <ac:spMkLst>
            <pc:docMk/>
            <pc:sldMk cId="2605502773" sldId="257"/>
            <ac:spMk id="5" creationId="{200CD2DB-611E-9A43-AEF0-D8D1A0F70814}"/>
          </ac:spMkLst>
        </pc:spChg>
        <pc:spChg chg="add del mod">
          <ac:chgData name="Melissa Banks" userId="7853b311-8de0-4f47-8c86-11d256eeaf6a" providerId="ADAL" clId="{CC18809D-ECBB-EC42-9443-2D3704DB693A}" dt="2020-09-30T21:02:08.030" v="963" actId="478"/>
          <ac:spMkLst>
            <pc:docMk/>
            <pc:sldMk cId="2605502773" sldId="257"/>
            <ac:spMk id="5" creationId="{65D1D45B-6582-174D-94B2-D51248CA27AC}"/>
          </ac:spMkLst>
        </pc:spChg>
        <pc:spChg chg="add del mod">
          <ac:chgData name="Melissa Banks" userId="7853b311-8de0-4f47-8c86-11d256eeaf6a" providerId="ADAL" clId="{CC18809D-ECBB-EC42-9443-2D3704DB693A}" dt="2020-09-30T21:02:06.623" v="962" actId="478"/>
          <ac:spMkLst>
            <pc:docMk/>
            <pc:sldMk cId="2605502773" sldId="257"/>
            <ac:spMk id="6" creationId="{70097F13-A83E-1E41-8067-147B0BBF9170}"/>
          </ac:spMkLst>
        </pc:spChg>
        <pc:spChg chg="add del mod">
          <ac:chgData name="Melissa Banks" userId="7853b311-8de0-4f47-8c86-11d256eeaf6a" providerId="ADAL" clId="{CC18809D-ECBB-EC42-9443-2D3704DB693A}" dt="2020-10-01T14:00:49.713" v="1431" actId="478"/>
          <ac:spMkLst>
            <pc:docMk/>
            <pc:sldMk cId="2605502773" sldId="257"/>
            <ac:spMk id="7" creationId="{41139895-C4CE-9644-A4DE-D8F78ED50D05}"/>
          </ac:spMkLst>
        </pc:spChg>
        <pc:spChg chg="add del mod">
          <ac:chgData name="Melissa Banks" userId="7853b311-8de0-4f47-8c86-11d256eeaf6a" providerId="ADAL" clId="{CC18809D-ECBB-EC42-9443-2D3704DB693A}" dt="2020-09-30T21:02:05.854" v="961" actId="478"/>
          <ac:spMkLst>
            <pc:docMk/>
            <pc:sldMk cId="2605502773" sldId="257"/>
            <ac:spMk id="7" creationId="{BB1C7159-9099-C549-AA6B-108F100136CA}"/>
          </ac:spMkLst>
        </pc:spChg>
        <pc:spChg chg="add del mod">
          <ac:chgData name="Melissa Banks" userId="7853b311-8de0-4f47-8c86-11d256eeaf6a" providerId="ADAL" clId="{CC18809D-ECBB-EC42-9443-2D3704DB693A}" dt="2020-10-01T14:00:52.572" v="1432" actId="478"/>
          <ac:spMkLst>
            <pc:docMk/>
            <pc:sldMk cId="2605502773" sldId="257"/>
            <ac:spMk id="8" creationId="{22B54A07-6269-104A-BEEB-920C93100E57}"/>
          </ac:spMkLst>
        </pc:spChg>
        <pc:spChg chg="add del mod">
          <ac:chgData name="Melissa Banks" userId="7853b311-8de0-4f47-8c86-11d256eeaf6a" providerId="ADAL" clId="{CC18809D-ECBB-EC42-9443-2D3704DB693A}" dt="2020-09-30T21:02:03.387" v="959" actId="478"/>
          <ac:spMkLst>
            <pc:docMk/>
            <pc:sldMk cId="2605502773" sldId="257"/>
            <ac:spMk id="8" creationId="{51ADD67B-7DD2-5746-89C5-FB97D16CBFA8}"/>
          </ac:spMkLst>
        </pc:spChg>
        <pc:spChg chg="add del mod">
          <ac:chgData name="Melissa Banks" userId="7853b311-8de0-4f47-8c86-11d256eeaf6a" providerId="ADAL" clId="{CC18809D-ECBB-EC42-9443-2D3704DB693A}" dt="2020-09-30T20:37:06.079" v="245" actId="478"/>
          <ac:spMkLst>
            <pc:docMk/>
            <pc:sldMk cId="2605502773" sldId="257"/>
            <ac:spMk id="9" creationId="{45450EC4-0CE2-8D43-A10B-83D1D92BF4F5}"/>
          </ac:spMkLst>
        </pc:spChg>
        <pc:spChg chg="add del mod">
          <ac:chgData name="Melissa Banks" userId="7853b311-8de0-4f47-8c86-11d256eeaf6a" providerId="ADAL" clId="{CC18809D-ECBB-EC42-9443-2D3704DB693A}" dt="2020-10-01T15:44:59.450" v="1746" actId="478"/>
          <ac:spMkLst>
            <pc:docMk/>
            <pc:sldMk cId="2605502773" sldId="257"/>
            <ac:spMk id="9" creationId="{935AFD79-1788-5342-A26D-2D064B99B9A2}"/>
          </ac:spMkLst>
        </pc:spChg>
        <pc:spChg chg="add del mod">
          <ac:chgData name="Melissa Banks" userId="7853b311-8de0-4f47-8c86-11d256eeaf6a" providerId="ADAL" clId="{CC18809D-ECBB-EC42-9443-2D3704DB693A}" dt="2020-10-01T15:44:59.450" v="1746" actId="478"/>
          <ac:spMkLst>
            <pc:docMk/>
            <pc:sldMk cId="2605502773" sldId="257"/>
            <ac:spMk id="10" creationId="{F5156CF3-A2E2-B542-89AD-8A0B42003839}"/>
          </ac:spMkLst>
        </pc:spChg>
        <pc:spChg chg="add del mod">
          <ac:chgData name="Melissa Banks" userId="7853b311-8de0-4f47-8c86-11d256eeaf6a" providerId="ADAL" clId="{CC18809D-ECBB-EC42-9443-2D3704DB693A}" dt="2020-10-01T15:44:59.450" v="1746" actId="478"/>
          <ac:spMkLst>
            <pc:docMk/>
            <pc:sldMk cId="2605502773" sldId="257"/>
            <ac:spMk id="11" creationId="{1F488E80-0C5A-5541-A77E-EE83B0095E3A}"/>
          </ac:spMkLst>
        </pc:spChg>
        <pc:spChg chg="add del mod">
          <ac:chgData name="Melissa Banks" userId="7853b311-8de0-4f47-8c86-11d256eeaf6a" providerId="ADAL" clId="{CC18809D-ECBB-EC42-9443-2D3704DB693A}" dt="2020-10-01T15:44:59.450" v="1746" actId="478"/>
          <ac:spMkLst>
            <pc:docMk/>
            <pc:sldMk cId="2605502773" sldId="257"/>
            <ac:spMk id="12" creationId="{2BA77550-1D37-CF46-AAF8-81816511C982}"/>
          </ac:spMkLst>
        </pc:spChg>
        <pc:spChg chg="add del mod">
          <ac:chgData name="Melissa Banks" userId="7853b311-8de0-4f47-8c86-11d256eeaf6a" providerId="ADAL" clId="{CC18809D-ECBB-EC42-9443-2D3704DB693A}" dt="2020-09-30T21:02:45.527" v="972" actId="478"/>
          <ac:spMkLst>
            <pc:docMk/>
            <pc:sldMk cId="2605502773" sldId="257"/>
            <ac:spMk id="15" creationId="{6E06DF74-D4CF-EB40-99E3-DADDB9F45479}"/>
          </ac:spMkLst>
        </pc:spChg>
        <pc:spChg chg="add mod">
          <ac:chgData name="Melissa Banks" userId="7853b311-8de0-4f47-8c86-11d256eeaf6a" providerId="ADAL" clId="{CC18809D-ECBB-EC42-9443-2D3704DB693A}" dt="2020-09-30T21:02:33.454" v="969" actId="167"/>
          <ac:spMkLst>
            <pc:docMk/>
            <pc:sldMk cId="2605502773" sldId="257"/>
            <ac:spMk id="16" creationId="{30F9F7FB-2F65-4046-A484-4961041824B8}"/>
          </ac:spMkLst>
        </pc:spChg>
        <pc:picChg chg="add del">
          <ac:chgData name="Melissa Banks" userId="7853b311-8de0-4f47-8c86-11d256eeaf6a" providerId="ADAL" clId="{CC18809D-ECBB-EC42-9443-2D3704DB693A}" dt="2020-10-01T13:58:22.759" v="1317" actId="478"/>
          <ac:picMkLst>
            <pc:docMk/>
            <pc:sldMk cId="2605502773" sldId="257"/>
            <ac:picMk id="3" creationId="{6B6C8C10-48DA-6849-83E7-6DFECA3B88B3}"/>
          </ac:picMkLst>
        </pc:picChg>
        <pc:picChg chg="add mod">
          <ac:chgData name="Melissa Banks" userId="7853b311-8de0-4f47-8c86-11d256eeaf6a" providerId="ADAL" clId="{CC18809D-ECBB-EC42-9443-2D3704DB693A}" dt="2020-09-30T20:45:27.124" v="444" actId="1076"/>
          <ac:picMkLst>
            <pc:docMk/>
            <pc:sldMk cId="2605502773" sldId="257"/>
            <ac:picMk id="4" creationId="{3B730C94-0E1C-CE4B-A5E4-603EF85902E1}"/>
          </ac:picMkLst>
        </pc:picChg>
        <pc:picChg chg="add del mod">
          <ac:chgData name="Melissa Banks" userId="7853b311-8de0-4f47-8c86-11d256eeaf6a" providerId="ADAL" clId="{CC18809D-ECBB-EC42-9443-2D3704DB693A}" dt="2020-10-07T18:14:58.830" v="5465" actId="21"/>
          <ac:picMkLst>
            <pc:docMk/>
            <pc:sldMk cId="2605502773" sldId="257"/>
            <ac:picMk id="6" creationId="{F6773E30-F09E-E54A-AE11-980A18D7A884}"/>
          </ac:picMkLst>
        </pc:picChg>
        <pc:picChg chg="add del mod modCrop">
          <ac:chgData name="Melissa Banks" userId="7853b311-8de0-4f47-8c86-11d256eeaf6a" providerId="ADAL" clId="{CC18809D-ECBB-EC42-9443-2D3704DB693A}" dt="2020-09-30T21:02:35.059" v="970" actId="478"/>
          <ac:picMkLst>
            <pc:docMk/>
            <pc:sldMk cId="2605502773" sldId="257"/>
            <ac:picMk id="11" creationId="{0FCC2C77-71A1-ED45-A697-F5A3199B6713}"/>
          </ac:picMkLst>
        </pc:picChg>
        <pc:picChg chg="add mod">
          <ac:chgData name="Melissa Banks" userId="7853b311-8de0-4f47-8c86-11d256eeaf6a" providerId="ADAL" clId="{CC18809D-ECBB-EC42-9443-2D3704DB693A}" dt="2020-09-30T21:03:17.523" v="982" actId="1076"/>
          <ac:picMkLst>
            <pc:docMk/>
            <pc:sldMk cId="2605502773" sldId="257"/>
            <ac:picMk id="13" creationId="{697AA708-D299-384A-9943-22A23ADAD56F}"/>
          </ac:picMkLst>
        </pc:picChg>
      </pc:sldChg>
      <pc:sldChg chg="modSp add del mod">
        <pc:chgData name="Melissa Banks" userId="7853b311-8de0-4f47-8c86-11d256eeaf6a" providerId="ADAL" clId="{CC18809D-ECBB-EC42-9443-2D3704DB693A}" dt="2020-09-30T20:48:07.456" v="602" actId="2696"/>
        <pc:sldMkLst>
          <pc:docMk/>
          <pc:sldMk cId="1733324467" sldId="258"/>
        </pc:sldMkLst>
        <pc:spChg chg="mod">
          <ac:chgData name="Melissa Banks" userId="7853b311-8de0-4f47-8c86-11d256eeaf6a" providerId="ADAL" clId="{CC18809D-ECBB-EC42-9443-2D3704DB693A}" dt="2020-09-30T20:46:51.638" v="456" actId="20577"/>
          <ac:spMkLst>
            <pc:docMk/>
            <pc:sldMk cId="1733324467" sldId="258"/>
            <ac:spMk id="2" creationId="{14CD664E-19A8-2A44-8F74-EF84308D36C9}"/>
          </ac:spMkLst>
        </pc:spChg>
      </pc:sldChg>
      <pc:sldChg chg="modSp add del mod">
        <pc:chgData name="Melissa Banks" userId="7853b311-8de0-4f47-8c86-11d256eeaf6a" providerId="ADAL" clId="{CC18809D-ECBB-EC42-9443-2D3704DB693A}" dt="2020-09-30T20:48:05.839" v="601" actId="2696"/>
        <pc:sldMkLst>
          <pc:docMk/>
          <pc:sldMk cId="3322471749" sldId="259"/>
        </pc:sldMkLst>
        <pc:spChg chg="mod">
          <ac:chgData name="Melissa Banks" userId="7853b311-8de0-4f47-8c86-11d256eeaf6a" providerId="ADAL" clId="{CC18809D-ECBB-EC42-9443-2D3704DB693A}" dt="2020-09-30T20:46:59.124" v="471" actId="20577"/>
          <ac:spMkLst>
            <pc:docMk/>
            <pc:sldMk cId="3322471749" sldId="259"/>
            <ac:spMk id="2" creationId="{14CD664E-19A8-2A44-8F74-EF84308D36C9}"/>
          </ac:spMkLst>
        </pc:spChg>
      </pc:sldChg>
      <pc:sldChg chg="addSp modSp add del mod">
        <pc:chgData name="Melissa Banks" userId="7853b311-8de0-4f47-8c86-11d256eeaf6a" providerId="ADAL" clId="{CC18809D-ECBB-EC42-9443-2D3704DB693A}" dt="2020-10-02T02:14:45.335" v="3105" actId="2696"/>
        <pc:sldMkLst>
          <pc:docMk/>
          <pc:sldMk cId="142915828" sldId="260"/>
        </pc:sldMkLst>
        <pc:spChg chg="add mod">
          <ac:chgData name="Melissa Banks" userId="7853b311-8de0-4f47-8c86-11d256eeaf6a" providerId="ADAL" clId="{CC18809D-ECBB-EC42-9443-2D3704DB693A}" dt="2020-09-30T21:01:39.311" v="957" actId="1076"/>
          <ac:spMkLst>
            <pc:docMk/>
            <pc:sldMk cId="142915828" sldId="260"/>
            <ac:spMk id="3" creationId="{72C39E6A-56AB-1148-BB1E-1C61C903ED60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07T18:15:01.437" v="5466"/>
        <pc:sldMkLst>
          <pc:docMk/>
          <pc:sldMk cId="535693807" sldId="261"/>
        </pc:sldMkLst>
        <pc:spChg chg="mod">
          <ac:chgData name="Melissa Banks" userId="7853b311-8de0-4f47-8c86-11d256eeaf6a" providerId="ADAL" clId="{CC18809D-ECBB-EC42-9443-2D3704DB693A}" dt="2020-10-01T15:49:26.316" v="1788" actId="1076"/>
          <ac:spMkLst>
            <pc:docMk/>
            <pc:sldMk cId="535693807" sldId="261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1T15:45:23.414" v="1750" actId="1076"/>
          <ac:spMkLst>
            <pc:docMk/>
            <pc:sldMk cId="535693807" sldId="261"/>
            <ac:spMk id="3" creationId="{366C0E6E-16A6-AC42-B140-54FBED193C31}"/>
          </ac:spMkLst>
        </pc:spChg>
        <pc:spChg chg="del mod">
          <ac:chgData name="Melissa Banks" userId="7853b311-8de0-4f47-8c86-11d256eeaf6a" providerId="ADAL" clId="{CC18809D-ECBB-EC42-9443-2D3704DB693A}" dt="2020-09-30T21:06:49.181" v="1086" actId="478"/>
          <ac:spMkLst>
            <pc:docMk/>
            <pc:sldMk cId="535693807" sldId="261"/>
            <ac:spMk id="5" creationId="{65D1D45B-6582-174D-94B2-D51248CA27AC}"/>
          </ac:spMkLst>
        </pc:spChg>
        <pc:spChg chg="add del mod">
          <ac:chgData name="Melissa Banks" userId="7853b311-8de0-4f47-8c86-11d256eeaf6a" providerId="ADAL" clId="{CC18809D-ECBB-EC42-9443-2D3704DB693A}" dt="2020-10-01T14:03:00.611" v="1469" actId="478"/>
          <ac:spMkLst>
            <pc:docMk/>
            <pc:sldMk cId="535693807" sldId="261"/>
            <ac:spMk id="5" creationId="{66477A0B-C2E7-1A41-ABA5-26E5AB1CBF24}"/>
          </ac:spMkLst>
        </pc:spChg>
        <pc:spChg chg="del mod">
          <ac:chgData name="Melissa Banks" userId="7853b311-8de0-4f47-8c86-11d256eeaf6a" providerId="ADAL" clId="{CC18809D-ECBB-EC42-9443-2D3704DB693A}" dt="2020-09-30T21:06:50.156" v="1087" actId="478"/>
          <ac:spMkLst>
            <pc:docMk/>
            <pc:sldMk cId="535693807" sldId="261"/>
            <ac:spMk id="6" creationId="{70097F13-A83E-1E41-8067-147B0BBF9170}"/>
          </ac:spMkLst>
        </pc:spChg>
        <pc:spChg chg="add del mod">
          <ac:chgData name="Melissa Banks" userId="7853b311-8de0-4f47-8c86-11d256eeaf6a" providerId="ADAL" clId="{CC18809D-ECBB-EC42-9443-2D3704DB693A}" dt="2020-10-01T15:43:11.940" v="1711" actId="478"/>
          <ac:spMkLst>
            <pc:docMk/>
            <pc:sldMk cId="535693807" sldId="261"/>
            <ac:spMk id="6" creationId="{D222C0D9-9FAC-7E4C-8FB4-0550EC7AA9A5}"/>
          </ac:spMkLst>
        </pc:spChg>
        <pc:spChg chg="del mod">
          <ac:chgData name="Melissa Banks" userId="7853b311-8de0-4f47-8c86-11d256eeaf6a" providerId="ADAL" clId="{CC18809D-ECBB-EC42-9443-2D3704DB693A}" dt="2020-09-30T21:06:51.143" v="1088" actId="478"/>
          <ac:spMkLst>
            <pc:docMk/>
            <pc:sldMk cId="535693807" sldId="261"/>
            <ac:spMk id="7" creationId="{BB1C7159-9099-C549-AA6B-108F100136CA}"/>
          </ac:spMkLst>
        </pc:spChg>
        <pc:spChg chg="add del mod">
          <ac:chgData name="Melissa Banks" userId="7853b311-8de0-4f47-8c86-11d256eeaf6a" providerId="ADAL" clId="{CC18809D-ECBB-EC42-9443-2D3704DB693A}" dt="2020-10-01T14:06:55.693" v="1496" actId="478"/>
          <ac:spMkLst>
            <pc:docMk/>
            <pc:sldMk cId="535693807" sldId="261"/>
            <ac:spMk id="8" creationId="{19EFECC6-1211-CF46-847A-9B943814E6AD}"/>
          </ac:spMkLst>
        </pc:spChg>
        <pc:spChg chg="del mod">
          <ac:chgData name="Melissa Banks" userId="7853b311-8de0-4f47-8c86-11d256eeaf6a" providerId="ADAL" clId="{CC18809D-ECBB-EC42-9443-2D3704DB693A}" dt="2020-09-30T21:06:59.923" v="1093" actId="478"/>
          <ac:spMkLst>
            <pc:docMk/>
            <pc:sldMk cId="535693807" sldId="261"/>
            <ac:spMk id="8" creationId="{51ADD67B-7DD2-5746-89C5-FB97D16CBFA8}"/>
          </ac:spMkLst>
        </pc:spChg>
        <pc:spChg chg="add del mod">
          <ac:chgData name="Melissa Banks" userId="7853b311-8de0-4f47-8c86-11d256eeaf6a" providerId="ADAL" clId="{CC18809D-ECBB-EC42-9443-2D3704DB693A}" dt="2020-10-01T14:06:46.915" v="1491" actId="478"/>
          <ac:spMkLst>
            <pc:docMk/>
            <pc:sldMk cId="535693807" sldId="261"/>
            <ac:spMk id="9" creationId="{4B50252F-D118-9745-BAFE-AB83E871955A}"/>
          </ac:spMkLst>
        </pc:spChg>
        <pc:spChg chg="add del mod">
          <ac:chgData name="Melissa Banks" userId="7853b311-8de0-4f47-8c86-11d256eeaf6a" providerId="ADAL" clId="{CC18809D-ECBB-EC42-9443-2D3704DB693A}" dt="2020-10-01T14:06:47.770" v="1492" actId="478"/>
          <ac:spMkLst>
            <pc:docMk/>
            <pc:sldMk cId="535693807" sldId="261"/>
            <ac:spMk id="10" creationId="{149271CD-296C-334D-9B8E-7F18C339485D}"/>
          </ac:spMkLst>
        </pc:spChg>
        <pc:spChg chg="add del mod">
          <ac:chgData name="Melissa Banks" userId="7853b311-8de0-4f47-8c86-11d256eeaf6a" providerId="ADAL" clId="{CC18809D-ECBB-EC42-9443-2D3704DB693A}" dt="2020-10-01T14:06:49.766" v="1494" actId="478"/>
          <ac:spMkLst>
            <pc:docMk/>
            <pc:sldMk cId="535693807" sldId="261"/>
            <ac:spMk id="12" creationId="{1DEAE9C9-A7CC-AA43-91D8-288A7BD772F3}"/>
          </ac:spMkLst>
        </pc:spChg>
        <pc:spChg chg="add del mod">
          <ac:chgData name="Melissa Banks" userId="7853b311-8de0-4f47-8c86-11d256eeaf6a" providerId="ADAL" clId="{CC18809D-ECBB-EC42-9443-2D3704DB693A}" dt="2020-09-30T21:11:10.383" v="1109" actId="478"/>
          <ac:spMkLst>
            <pc:docMk/>
            <pc:sldMk cId="535693807" sldId="261"/>
            <ac:spMk id="12" creationId="{63331C3E-8191-494F-8BB8-649783CBDF53}"/>
          </ac:spMkLst>
        </pc:spChg>
        <pc:spChg chg="add del mod">
          <ac:chgData name="Melissa Banks" userId="7853b311-8de0-4f47-8c86-11d256eeaf6a" providerId="ADAL" clId="{CC18809D-ECBB-EC42-9443-2D3704DB693A}" dt="2020-10-01T14:06:57.508" v="1497" actId="478"/>
          <ac:spMkLst>
            <pc:docMk/>
            <pc:sldMk cId="535693807" sldId="261"/>
            <ac:spMk id="14" creationId="{ED182F30-C8EF-614F-805F-7827EC36DA9D}"/>
          </ac:spMkLst>
        </pc:spChg>
        <pc:spChg chg="add mod">
          <ac:chgData name="Melissa Banks" userId="7853b311-8de0-4f47-8c86-11d256eeaf6a" providerId="ADAL" clId="{CC18809D-ECBB-EC42-9443-2D3704DB693A}" dt="2020-10-01T18:48:06.451" v="2218" actId="207"/>
          <ac:spMkLst>
            <pc:docMk/>
            <pc:sldMk cId="535693807" sldId="261"/>
            <ac:spMk id="16" creationId="{1E2482C7-9641-5E44-9AC8-B5C9D5F11AD9}"/>
          </ac:spMkLst>
        </pc:spChg>
        <pc:spChg chg="add del mod">
          <ac:chgData name="Melissa Banks" userId="7853b311-8de0-4f47-8c86-11d256eeaf6a" providerId="ADAL" clId="{CC18809D-ECBB-EC42-9443-2D3704DB693A}" dt="2020-10-01T15:42:37.084" v="1703" actId="478"/>
          <ac:spMkLst>
            <pc:docMk/>
            <pc:sldMk cId="535693807" sldId="261"/>
            <ac:spMk id="17" creationId="{FF9ADC53-D7C4-1F4E-9C91-484BC4107C7F}"/>
          </ac:spMkLst>
        </pc:spChg>
        <pc:spChg chg="add mod">
          <ac:chgData name="Melissa Banks" userId="7853b311-8de0-4f47-8c86-11d256eeaf6a" providerId="ADAL" clId="{CC18809D-ECBB-EC42-9443-2D3704DB693A}" dt="2020-10-01T15:49:21.985" v="1787" actId="14100"/>
          <ac:spMkLst>
            <pc:docMk/>
            <pc:sldMk cId="535693807" sldId="261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07T18:15:01.437" v="5466"/>
          <ac:picMkLst>
            <pc:docMk/>
            <pc:sldMk cId="535693807" sldId="261"/>
            <ac:picMk id="9" creationId="{B0EEEB3C-CC6B-DD4E-9E85-C19B34944047}"/>
          </ac:picMkLst>
        </pc:picChg>
        <pc:picChg chg="mod">
          <ac:chgData name="Melissa Banks" userId="7853b311-8de0-4f47-8c86-11d256eeaf6a" providerId="ADAL" clId="{CC18809D-ECBB-EC42-9443-2D3704DB693A}" dt="2020-10-01T15:49:19.321" v="1786" actId="1076"/>
          <ac:picMkLst>
            <pc:docMk/>
            <pc:sldMk cId="535693807" sldId="261"/>
            <ac:picMk id="13" creationId="{697AA708-D299-384A-9943-22A23ADAD56F}"/>
          </ac:picMkLst>
        </pc:picChg>
        <pc:picChg chg="add del mod">
          <ac:chgData name="Melissa Banks" userId="7853b311-8de0-4f47-8c86-11d256eeaf6a" providerId="ADAL" clId="{CC18809D-ECBB-EC42-9443-2D3704DB693A}" dt="2020-10-01T14:19:21.823" v="1521" actId="478"/>
          <ac:picMkLst>
            <pc:docMk/>
            <pc:sldMk cId="535693807" sldId="261"/>
            <ac:picMk id="15" creationId="{BBAFEEF7-1ACC-4945-A082-0A1AA844C583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7T18:11:28.734" v="5265" actId="21"/>
        <pc:sldMkLst>
          <pc:docMk/>
          <pc:sldMk cId="2132723988" sldId="262"/>
        </pc:sldMkLst>
        <pc:spChg chg="mod">
          <ac:chgData name="Melissa Banks" userId="7853b311-8de0-4f47-8c86-11d256eeaf6a" providerId="ADAL" clId="{CC18809D-ECBB-EC42-9443-2D3704DB693A}" dt="2020-09-30T21:12:31.324" v="1145" actId="1076"/>
          <ac:spMkLst>
            <pc:docMk/>
            <pc:sldMk cId="2132723988" sldId="262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09-30T21:12:57.142" v="1152" actId="207"/>
          <ac:spMkLst>
            <pc:docMk/>
            <pc:sldMk cId="2132723988" sldId="262"/>
            <ac:spMk id="16" creationId="{30F9F7FB-2F65-4046-A484-4961041824B8}"/>
          </ac:spMkLst>
        </pc:spChg>
        <pc:picChg chg="add del mod">
          <ac:chgData name="Melissa Banks" userId="7853b311-8de0-4f47-8c86-11d256eeaf6a" providerId="ADAL" clId="{CC18809D-ECBB-EC42-9443-2D3704DB693A}" dt="2020-10-07T18:11:28.734" v="5265" actId="21"/>
          <ac:picMkLst>
            <pc:docMk/>
            <pc:sldMk cId="2132723988" sldId="262"/>
            <ac:picMk id="6" creationId="{90B8A777-883C-6D4A-B5BF-0F18C9974FD1}"/>
          </ac:picMkLst>
        </pc:picChg>
        <pc:picChg chg="mod">
          <ac:chgData name="Melissa Banks" userId="7853b311-8de0-4f47-8c86-11d256eeaf6a" providerId="ADAL" clId="{CC18809D-ECBB-EC42-9443-2D3704DB693A}" dt="2020-09-30T21:12:36.138" v="1151" actId="1038"/>
          <ac:picMkLst>
            <pc:docMk/>
            <pc:sldMk cId="2132723988" sldId="262"/>
            <ac:picMk id="13" creationId="{697AA708-D299-384A-9943-22A23ADAD56F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7T18:11:48.752" v="5269" actId="21"/>
        <pc:sldMkLst>
          <pc:docMk/>
          <pc:sldMk cId="3542183546" sldId="263"/>
        </pc:sldMkLst>
        <pc:spChg chg="mod">
          <ac:chgData name="Melissa Banks" userId="7853b311-8de0-4f47-8c86-11d256eeaf6a" providerId="ADAL" clId="{CC18809D-ECBB-EC42-9443-2D3704DB693A}" dt="2020-09-30T21:15:42.271" v="1246" actId="20577"/>
          <ac:spMkLst>
            <pc:docMk/>
            <pc:sldMk cId="3542183546" sldId="263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09-30T21:13:41.258" v="1185"/>
          <ac:spMkLst>
            <pc:docMk/>
            <pc:sldMk cId="3542183546" sldId="263"/>
            <ac:spMk id="3" creationId="{2156C642-D16C-5B4C-93CB-D9EE26B66889}"/>
          </ac:spMkLst>
        </pc:spChg>
        <pc:spChg chg="mod">
          <ac:chgData name="Melissa Banks" userId="7853b311-8de0-4f47-8c86-11d256eeaf6a" providerId="ADAL" clId="{CC18809D-ECBB-EC42-9443-2D3704DB693A}" dt="2020-09-30T21:14:05.887" v="1187" actId="207"/>
          <ac:spMkLst>
            <pc:docMk/>
            <pc:sldMk cId="3542183546" sldId="263"/>
            <ac:spMk id="16" creationId="{30F9F7FB-2F65-4046-A484-4961041824B8}"/>
          </ac:spMkLst>
        </pc:spChg>
        <pc:picChg chg="add del mod">
          <ac:chgData name="Melissa Banks" userId="7853b311-8de0-4f47-8c86-11d256eeaf6a" providerId="ADAL" clId="{CC18809D-ECBB-EC42-9443-2D3704DB693A}" dt="2020-10-07T18:11:48.752" v="5269" actId="21"/>
          <ac:picMkLst>
            <pc:docMk/>
            <pc:sldMk cId="3542183546" sldId="263"/>
            <ac:picMk id="6" creationId="{1B795708-EF62-7F46-A5DD-DCE732F3CC55}"/>
          </ac:picMkLst>
        </pc:picChg>
      </pc:sldChg>
      <pc:sldChg chg="addSp delSp modSp add mod">
        <pc:chgData name="Melissa Banks" userId="7853b311-8de0-4f47-8c86-11d256eeaf6a" providerId="ADAL" clId="{CC18809D-ECBB-EC42-9443-2D3704DB693A}" dt="2020-10-07T18:11:43.600" v="5267" actId="21"/>
        <pc:sldMkLst>
          <pc:docMk/>
          <pc:sldMk cId="1499582197" sldId="264"/>
        </pc:sldMkLst>
        <pc:picChg chg="add del mod">
          <ac:chgData name="Melissa Banks" userId="7853b311-8de0-4f47-8c86-11d256eeaf6a" providerId="ADAL" clId="{CC18809D-ECBB-EC42-9443-2D3704DB693A}" dt="2020-10-07T18:11:43.600" v="5267" actId="21"/>
          <ac:picMkLst>
            <pc:docMk/>
            <pc:sldMk cId="1499582197" sldId="264"/>
            <ac:picMk id="5" creationId="{5070CEC8-73AA-FB4A-A310-25CE2BC21016}"/>
          </ac:picMkLst>
        </pc:picChg>
      </pc:sldChg>
      <pc:sldChg chg="addSp delSp modSp add mod">
        <pc:chgData name="Melissa Banks" userId="7853b311-8de0-4f47-8c86-11d256eeaf6a" providerId="ADAL" clId="{CC18809D-ECBB-EC42-9443-2D3704DB693A}" dt="2020-10-15T05:17:40.790" v="5467" actId="20577"/>
        <pc:sldMkLst>
          <pc:docMk/>
          <pc:sldMk cId="2139094813" sldId="265"/>
        </pc:sldMkLst>
        <pc:spChg chg="mod">
          <ac:chgData name="Melissa Banks" userId="7853b311-8de0-4f47-8c86-11d256eeaf6a" providerId="ADAL" clId="{CC18809D-ECBB-EC42-9443-2D3704DB693A}" dt="2020-10-15T05:17:40.790" v="5467" actId="20577"/>
          <ac:spMkLst>
            <pc:docMk/>
            <pc:sldMk cId="2139094813" sldId="265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09-30T21:16:38.173" v="1280" actId="207"/>
          <ac:spMkLst>
            <pc:docMk/>
            <pc:sldMk cId="2139094813" sldId="265"/>
            <ac:spMk id="16" creationId="{30F9F7FB-2F65-4046-A484-4961041824B8}"/>
          </ac:spMkLst>
        </pc:spChg>
        <pc:picChg chg="add del mod">
          <ac:chgData name="Melissa Banks" userId="7853b311-8de0-4f47-8c86-11d256eeaf6a" providerId="ADAL" clId="{CC18809D-ECBB-EC42-9443-2D3704DB693A}" dt="2020-10-07T18:11:55.512" v="5271" actId="21"/>
          <ac:picMkLst>
            <pc:docMk/>
            <pc:sldMk cId="2139094813" sldId="265"/>
            <ac:picMk id="6" creationId="{0D6BC2A1-BA2B-4643-8103-3243C7F844BB}"/>
          </ac:picMkLst>
        </pc:picChg>
      </pc:sldChg>
      <pc:sldChg chg="del">
        <pc:chgData name="Melissa Banks" userId="7853b311-8de0-4f47-8c86-11d256eeaf6a" providerId="ADAL" clId="{CC18809D-ECBB-EC42-9443-2D3704DB693A}" dt="2020-10-01T19:01:58.237" v="2611" actId="2696"/>
        <pc:sldMkLst>
          <pc:docMk/>
          <pc:sldMk cId="1206947218" sldId="266"/>
        </pc:sldMkLst>
      </pc:sldChg>
      <pc:sldChg chg="del ord">
        <pc:chgData name="Melissa Banks" userId="7853b311-8de0-4f47-8c86-11d256eeaf6a" providerId="ADAL" clId="{CC18809D-ECBB-EC42-9443-2D3704DB693A}" dt="2020-10-02T02:27:26.598" v="3355" actId="2696"/>
        <pc:sldMkLst>
          <pc:docMk/>
          <pc:sldMk cId="4143390948" sldId="267"/>
        </pc:sldMkLst>
      </pc:sldChg>
      <pc:sldChg chg="del">
        <pc:chgData name="Melissa Banks" userId="7853b311-8de0-4f47-8c86-11d256eeaf6a" providerId="ADAL" clId="{CC18809D-ECBB-EC42-9443-2D3704DB693A}" dt="2020-10-02T02:27:26.598" v="3355" actId="2696"/>
        <pc:sldMkLst>
          <pc:docMk/>
          <pc:sldMk cId="769896183" sldId="268"/>
        </pc:sldMkLst>
      </pc:sldChg>
      <pc:sldChg chg="del">
        <pc:chgData name="Melissa Banks" userId="7853b311-8de0-4f47-8c86-11d256eeaf6a" providerId="ADAL" clId="{CC18809D-ECBB-EC42-9443-2D3704DB693A}" dt="2020-10-02T02:15:48.660" v="3128" actId="2696"/>
        <pc:sldMkLst>
          <pc:docMk/>
          <pc:sldMk cId="3458213004" sldId="269"/>
        </pc:sldMkLst>
      </pc:sldChg>
      <pc:sldChg chg="addSp delSp modSp del mod">
        <pc:chgData name="Melissa Banks" userId="7853b311-8de0-4f47-8c86-11d256eeaf6a" providerId="ADAL" clId="{CC18809D-ECBB-EC42-9443-2D3704DB693A}" dt="2020-10-01T14:29:20.962" v="1648" actId="2696"/>
        <pc:sldMkLst>
          <pc:docMk/>
          <pc:sldMk cId="3766968572" sldId="270"/>
        </pc:sldMkLst>
        <pc:spChg chg="add del mod">
          <ac:chgData name="Melissa Banks" userId="7853b311-8de0-4f47-8c86-11d256eeaf6a" providerId="ADAL" clId="{CC18809D-ECBB-EC42-9443-2D3704DB693A}" dt="2020-10-01T14:20:18.530" v="1523" actId="478"/>
          <ac:spMkLst>
            <pc:docMk/>
            <pc:sldMk cId="3766968572" sldId="270"/>
            <ac:spMk id="7" creationId="{840EE64E-C4FB-0844-8409-C34CD0FDCD7C}"/>
          </ac:spMkLst>
        </pc:spChg>
      </pc:sldChg>
      <pc:sldChg chg="modSp add del mod">
        <pc:chgData name="Melissa Banks" userId="7853b311-8de0-4f47-8c86-11d256eeaf6a" providerId="ADAL" clId="{CC18809D-ECBB-EC42-9443-2D3704DB693A}" dt="2020-10-01T15:49:55.999" v="1789" actId="2696"/>
        <pc:sldMkLst>
          <pc:docMk/>
          <pc:sldMk cId="2961855754" sldId="271"/>
        </pc:sldMkLst>
        <pc:spChg chg="mod">
          <ac:chgData name="Melissa Banks" userId="7853b311-8de0-4f47-8c86-11d256eeaf6a" providerId="ADAL" clId="{CC18809D-ECBB-EC42-9443-2D3704DB693A}" dt="2020-10-01T14:28:53.412" v="1647" actId="20577"/>
          <ac:spMkLst>
            <pc:docMk/>
            <pc:sldMk cId="2961855754" sldId="271"/>
            <ac:spMk id="3" creationId="{366C0E6E-16A6-AC42-B140-54FBED193C31}"/>
          </ac:spMkLst>
        </pc:spChg>
      </pc:sldChg>
      <pc:sldChg chg="modSp add del mod ord">
        <pc:chgData name="Melissa Banks" userId="7853b311-8de0-4f47-8c86-11d256eeaf6a" providerId="ADAL" clId="{CC18809D-ECBB-EC42-9443-2D3704DB693A}" dt="2020-10-01T15:46:25.150" v="1759" actId="2696"/>
        <pc:sldMkLst>
          <pc:docMk/>
          <pc:sldMk cId="3546528940" sldId="272"/>
        </pc:sldMkLst>
        <pc:spChg chg="mod">
          <ac:chgData name="Melissa Banks" userId="7853b311-8de0-4f47-8c86-11d256eeaf6a" providerId="ADAL" clId="{CC18809D-ECBB-EC42-9443-2D3704DB693A}" dt="2020-10-01T14:28:47.088" v="1646" actId="20577"/>
          <ac:spMkLst>
            <pc:docMk/>
            <pc:sldMk cId="3546528940" sldId="272"/>
            <ac:spMk id="3" creationId="{366C0E6E-16A6-AC42-B140-54FBED193C31}"/>
          </ac:spMkLst>
        </pc:spChg>
      </pc:sldChg>
      <pc:sldChg chg="addSp delSp modSp add del mod">
        <pc:chgData name="Melissa Banks" userId="7853b311-8de0-4f47-8c86-11d256eeaf6a" providerId="ADAL" clId="{CC18809D-ECBB-EC42-9443-2D3704DB693A}" dt="2020-10-01T15:53:26.003" v="1807" actId="2696"/>
        <pc:sldMkLst>
          <pc:docMk/>
          <pc:sldMk cId="941779500" sldId="273"/>
        </pc:sldMkLst>
        <pc:spChg chg="del">
          <ac:chgData name="Melissa Banks" userId="7853b311-8de0-4f47-8c86-11d256eeaf6a" providerId="ADAL" clId="{CC18809D-ECBB-EC42-9443-2D3704DB693A}" dt="2020-10-01T15:45:41.032" v="1752" actId="478"/>
          <ac:spMkLst>
            <pc:docMk/>
            <pc:sldMk cId="941779500" sldId="273"/>
            <ac:spMk id="3" creationId="{366C0E6E-16A6-AC42-B140-54FBED193C31}"/>
          </ac:spMkLst>
        </pc:spChg>
        <pc:spChg chg="add del mod">
          <ac:chgData name="Melissa Banks" userId="7853b311-8de0-4f47-8c86-11d256eeaf6a" providerId="ADAL" clId="{CC18809D-ECBB-EC42-9443-2D3704DB693A}" dt="2020-10-01T15:45:45.654" v="1754" actId="478"/>
          <ac:spMkLst>
            <pc:docMk/>
            <pc:sldMk cId="941779500" sldId="273"/>
            <ac:spMk id="6" creationId="{B3802077-D24B-E74C-8E99-0E19C16E0949}"/>
          </ac:spMkLst>
        </pc:spChg>
        <pc:spChg chg="add del mod">
          <ac:chgData name="Melissa Banks" userId="7853b311-8de0-4f47-8c86-11d256eeaf6a" providerId="ADAL" clId="{CC18809D-ECBB-EC42-9443-2D3704DB693A}" dt="2020-10-01T15:51:44.297" v="1793" actId="478"/>
          <ac:spMkLst>
            <pc:docMk/>
            <pc:sldMk cId="941779500" sldId="273"/>
            <ac:spMk id="12" creationId="{AA7CEDD8-717B-124C-87DF-E267B1FC266A}"/>
          </ac:spMkLst>
        </pc:spChg>
        <pc:spChg chg="add mod">
          <ac:chgData name="Melissa Banks" userId="7853b311-8de0-4f47-8c86-11d256eeaf6a" providerId="ADAL" clId="{CC18809D-ECBB-EC42-9443-2D3704DB693A}" dt="2020-10-01T15:51:44.858" v="1794"/>
          <ac:spMkLst>
            <pc:docMk/>
            <pc:sldMk cId="941779500" sldId="273"/>
            <ac:spMk id="14" creationId="{FF3481BA-E586-5741-A7AB-FB64C1851078}"/>
          </ac:spMkLst>
        </pc:spChg>
      </pc:sldChg>
      <pc:sldChg chg="modSp add del">
        <pc:chgData name="Melissa Banks" userId="7853b311-8de0-4f47-8c86-11d256eeaf6a" providerId="ADAL" clId="{CC18809D-ECBB-EC42-9443-2D3704DB693A}" dt="2020-10-01T15:53:30.870" v="1808" actId="2696"/>
        <pc:sldMkLst>
          <pc:docMk/>
          <pc:sldMk cId="1843891551" sldId="274"/>
        </pc:sldMkLst>
        <pc:spChg chg="mod">
          <ac:chgData name="Melissa Banks" userId="7853b311-8de0-4f47-8c86-11d256eeaf6a" providerId="ADAL" clId="{CC18809D-ECBB-EC42-9443-2D3704DB693A}" dt="2020-10-01T15:46:32.378" v="1760"/>
          <ac:spMkLst>
            <pc:docMk/>
            <pc:sldMk cId="1843891551" sldId="274"/>
            <ac:spMk id="12" creationId="{AA7CEDD8-717B-124C-87DF-E267B1FC266A}"/>
          </ac:spMkLst>
        </pc:spChg>
      </pc:sldChg>
      <pc:sldChg chg="modSp add del mod ord">
        <pc:chgData name="Melissa Banks" userId="7853b311-8de0-4f47-8c86-11d256eeaf6a" providerId="ADAL" clId="{CC18809D-ECBB-EC42-9443-2D3704DB693A}" dt="2020-10-02T02:15:57.114" v="3130" actId="2696"/>
        <pc:sldMkLst>
          <pc:docMk/>
          <pc:sldMk cId="715065189" sldId="275"/>
        </pc:sldMkLst>
        <pc:spChg chg="mod">
          <ac:chgData name="Melissa Banks" userId="7853b311-8de0-4f47-8c86-11d256eeaf6a" providerId="ADAL" clId="{CC18809D-ECBB-EC42-9443-2D3704DB693A}" dt="2020-10-01T15:52:36.440" v="1797" actId="207"/>
          <ac:spMkLst>
            <pc:docMk/>
            <pc:sldMk cId="715065189" sldId="275"/>
            <ac:spMk id="12" creationId="{AA7CEDD8-717B-124C-87DF-E267B1FC266A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15T13:58:04.499" v="5478" actId="20577"/>
        <pc:sldMkLst>
          <pc:docMk/>
          <pc:sldMk cId="571809638" sldId="276"/>
        </pc:sldMkLst>
        <pc:spChg chg="del">
          <ac:chgData name="Melissa Banks" userId="7853b311-8de0-4f47-8c86-11d256eeaf6a" providerId="ADAL" clId="{CC18809D-ECBB-EC42-9443-2D3704DB693A}" dt="2020-10-01T15:52:53.980" v="1799" actId="478"/>
          <ac:spMkLst>
            <pc:docMk/>
            <pc:sldMk cId="571809638" sldId="276"/>
            <ac:spMk id="3" creationId="{366C0E6E-16A6-AC42-B140-54FBED193C31}"/>
          </ac:spMkLst>
        </pc:spChg>
        <pc:spChg chg="add del mod">
          <ac:chgData name="Melissa Banks" userId="7853b311-8de0-4f47-8c86-11d256eeaf6a" providerId="ADAL" clId="{CC18809D-ECBB-EC42-9443-2D3704DB693A}" dt="2020-10-01T15:52:59.841" v="1801" actId="478"/>
          <ac:spMkLst>
            <pc:docMk/>
            <pc:sldMk cId="571809638" sldId="276"/>
            <ac:spMk id="6" creationId="{17FB62F3-DFA8-F941-A7D8-4FB0678EEA35}"/>
          </ac:spMkLst>
        </pc:spChg>
        <pc:spChg chg="add mod">
          <ac:chgData name="Melissa Banks" userId="7853b311-8de0-4f47-8c86-11d256eeaf6a" providerId="ADAL" clId="{CC18809D-ECBB-EC42-9443-2D3704DB693A}" dt="2020-10-15T13:58:04.499" v="5478" actId="20577"/>
          <ac:spMkLst>
            <pc:docMk/>
            <pc:sldMk cId="571809638" sldId="276"/>
            <ac:spMk id="12" creationId="{1931699F-FCDA-D149-940A-16133B61A09C}"/>
          </ac:spMkLst>
        </pc:spChg>
        <pc:spChg chg="add del mod">
          <ac:chgData name="Melissa Banks" userId="7853b311-8de0-4f47-8c86-11d256eeaf6a" providerId="ADAL" clId="{CC18809D-ECBB-EC42-9443-2D3704DB693A}" dt="2020-10-01T15:53:21.165" v="1805"/>
          <ac:spMkLst>
            <pc:docMk/>
            <pc:sldMk cId="571809638" sldId="276"/>
            <ac:spMk id="14" creationId="{CE401FBA-F196-B648-8EEF-86B5BF986945}"/>
          </ac:spMkLst>
        </pc:spChg>
        <pc:spChg chg="mod">
          <ac:chgData name="Melissa Banks" userId="7853b311-8de0-4f47-8c86-11d256eeaf6a" providerId="ADAL" clId="{CC18809D-ECBB-EC42-9443-2D3704DB693A}" dt="2020-10-01T18:48:13.826" v="2219" actId="207"/>
          <ac:spMkLst>
            <pc:docMk/>
            <pc:sldMk cId="571809638" sldId="276"/>
            <ac:spMk id="16" creationId="{1E2482C7-9641-5E44-9AC8-B5C9D5F11AD9}"/>
          </ac:spMkLst>
        </pc:spChg>
      </pc:sldChg>
      <pc:sldChg chg="modSp add mod">
        <pc:chgData name="Melissa Banks" userId="7853b311-8de0-4f47-8c86-11d256eeaf6a" providerId="ADAL" clId="{CC18809D-ECBB-EC42-9443-2D3704DB693A}" dt="2020-10-05T21:04:42.070" v="4378" actId="404"/>
        <pc:sldMkLst>
          <pc:docMk/>
          <pc:sldMk cId="3776881125" sldId="277"/>
        </pc:sldMkLst>
        <pc:spChg chg="mod">
          <ac:chgData name="Melissa Banks" userId="7853b311-8de0-4f47-8c86-11d256eeaf6a" providerId="ADAL" clId="{CC18809D-ECBB-EC42-9443-2D3704DB693A}" dt="2020-10-05T21:04:42.070" v="4378" actId="404"/>
          <ac:spMkLst>
            <pc:docMk/>
            <pc:sldMk cId="3776881125" sldId="277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48:18.829" v="2220" actId="207"/>
          <ac:spMkLst>
            <pc:docMk/>
            <pc:sldMk cId="3776881125" sldId="277"/>
            <ac:spMk id="16" creationId="{1E2482C7-9641-5E44-9AC8-B5C9D5F11AD9}"/>
          </ac:spMkLst>
        </pc:spChg>
      </pc:sldChg>
      <pc:sldChg chg="addSp modSp add mod">
        <pc:chgData name="Melissa Banks" userId="7853b311-8de0-4f47-8c86-11d256eeaf6a" providerId="ADAL" clId="{CC18809D-ECBB-EC42-9443-2D3704DB693A}" dt="2020-10-07T18:11:31.167" v="5266"/>
        <pc:sldMkLst>
          <pc:docMk/>
          <pc:sldMk cId="3026645934" sldId="278"/>
        </pc:sldMkLst>
        <pc:spChg chg="mod">
          <ac:chgData name="Melissa Banks" userId="7853b311-8de0-4f47-8c86-11d256eeaf6a" providerId="ADAL" clId="{CC18809D-ECBB-EC42-9443-2D3704DB693A}" dt="2020-10-01T18:42:39.698" v="1851" actId="207"/>
          <ac:spMkLst>
            <pc:docMk/>
            <pc:sldMk cId="3026645934" sldId="278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1T18:43:32.549" v="1988" actId="20577"/>
          <ac:spMkLst>
            <pc:docMk/>
            <pc:sldMk cId="3026645934" sldId="278"/>
            <ac:spMk id="3" creationId="{366C0E6E-16A6-AC42-B140-54FBED193C31}"/>
          </ac:spMkLst>
        </pc:spChg>
        <pc:spChg chg="mod">
          <ac:chgData name="Melissa Banks" userId="7853b311-8de0-4f47-8c86-11d256eeaf6a" providerId="ADAL" clId="{CC18809D-ECBB-EC42-9443-2D3704DB693A}" dt="2020-10-01T18:48:25.572" v="2221" actId="207"/>
          <ac:spMkLst>
            <pc:docMk/>
            <pc:sldMk cId="3026645934" sldId="278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2:01.685" v="1815" actId="207"/>
          <ac:spMkLst>
            <pc:docMk/>
            <pc:sldMk cId="3026645934" sldId="278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07T18:11:31.167" v="5266"/>
          <ac:picMkLst>
            <pc:docMk/>
            <pc:sldMk cId="3026645934" sldId="278"/>
            <ac:picMk id="9" creationId="{C7DF2EDE-1297-5C42-A433-C9C438424AA9}"/>
          </ac:picMkLst>
        </pc:picChg>
      </pc:sldChg>
      <pc:sldChg chg="modSp add mod">
        <pc:chgData name="Melissa Banks" userId="7853b311-8de0-4f47-8c86-11d256eeaf6a" providerId="ADAL" clId="{CC18809D-ECBB-EC42-9443-2D3704DB693A}" dt="2020-10-15T13:58:55.663" v="5488" actId="20577"/>
        <pc:sldMkLst>
          <pc:docMk/>
          <pc:sldMk cId="2113054911" sldId="279"/>
        </pc:sldMkLst>
        <pc:spChg chg="mod">
          <ac:chgData name="Melissa Banks" userId="7853b311-8de0-4f47-8c86-11d256eeaf6a" providerId="ADAL" clId="{CC18809D-ECBB-EC42-9443-2D3704DB693A}" dt="2020-10-01T18:44:50.157" v="2037" actId="14100"/>
          <ac:spMkLst>
            <pc:docMk/>
            <pc:sldMk cId="2113054911" sldId="279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15T13:58:55.663" v="5488" actId="20577"/>
          <ac:spMkLst>
            <pc:docMk/>
            <pc:sldMk cId="2113054911" sldId="279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48:31.643" v="2222" actId="207"/>
          <ac:spMkLst>
            <pc:docMk/>
            <pc:sldMk cId="2113054911" sldId="279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2:12.439" v="1818" actId="207"/>
          <ac:spMkLst>
            <pc:docMk/>
            <pc:sldMk cId="2113054911" sldId="279"/>
            <ac:spMk id="18" creationId="{9CE5BC98-F10C-FB43-BB00-45CF34985C31}"/>
          </ac:spMkLst>
        </pc:spChg>
      </pc:sldChg>
      <pc:sldChg chg="modSp add del mod">
        <pc:chgData name="Melissa Banks" userId="7853b311-8de0-4f47-8c86-11d256eeaf6a" providerId="ADAL" clId="{CC18809D-ECBB-EC42-9443-2D3704DB693A}" dt="2020-10-01T18:44:41.162" v="2035" actId="2696"/>
        <pc:sldMkLst>
          <pc:docMk/>
          <pc:sldMk cId="491214753" sldId="280"/>
        </pc:sldMkLst>
        <pc:spChg chg="mod">
          <ac:chgData name="Melissa Banks" userId="7853b311-8de0-4f47-8c86-11d256eeaf6a" providerId="ADAL" clId="{CC18809D-ECBB-EC42-9443-2D3704DB693A}" dt="2020-10-01T18:43:55.496" v="2023" actId="207"/>
          <ac:spMkLst>
            <pc:docMk/>
            <pc:sldMk cId="491214753" sldId="280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2:17.904" v="1820" actId="207"/>
          <ac:spMkLst>
            <pc:docMk/>
            <pc:sldMk cId="491214753" sldId="280"/>
            <ac:spMk id="18" creationId="{9CE5BC98-F10C-FB43-BB00-45CF34985C31}"/>
          </ac:spMkLst>
        </pc:spChg>
      </pc:sldChg>
      <pc:sldChg chg="addSp modSp add mod">
        <pc:chgData name="Melissa Banks" userId="7853b311-8de0-4f47-8c86-11d256eeaf6a" providerId="ADAL" clId="{CC18809D-ECBB-EC42-9443-2D3704DB693A}" dt="2020-10-07T18:11:45.052" v="5268"/>
        <pc:sldMkLst>
          <pc:docMk/>
          <pc:sldMk cId="2431160214" sldId="280"/>
        </pc:sldMkLst>
        <pc:spChg chg="mod">
          <ac:chgData name="Melissa Banks" userId="7853b311-8de0-4f47-8c86-11d256eeaf6a" providerId="ADAL" clId="{CC18809D-ECBB-EC42-9443-2D3704DB693A}" dt="2020-10-01T18:45:40.605" v="2071"/>
          <ac:spMkLst>
            <pc:docMk/>
            <pc:sldMk cId="2431160214" sldId="280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1T18:46:35.024" v="2186" actId="20577"/>
          <ac:spMkLst>
            <pc:docMk/>
            <pc:sldMk cId="2431160214" sldId="280"/>
            <ac:spMk id="3" creationId="{366C0E6E-16A6-AC42-B140-54FBED193C31}"/>
          </ac:spMkLst>
        </pc:spChg>
        <pc:spChg chg="mod">
          <ac:chgData name="Melissa Banks" userId="7853b311-8de0-4f47-8c86-11d256eeaf6a" providerId="ADAL" clId="{CC18809D-ECBB-EC42-9443-2D3704DB693A}" dt="2020-10-01T18:48:37.460" v="2223" actId="207"/>
          <ac:spMkLst>
            <pc:docMk/>
            <pc:sldMk cId="2431160214" sldId="280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5:07.872" v="2039" actId="207"/>
          <ac:spMkLst>
            <pc:docMk/>
            <pc:sldMk cId="2431160214" sldId="280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07T18:11:45.052" v="5268"/>
          <ac:picMkLst>
            <pc:docMk/>
            <pc:sldMk cId="2431160214" sldId="280"/>
            <ac:picMk id="9" creationId="{AAA88159-992A-3642-91B8-3C1ECAAEF08E}"/>
          </ac:picMkLst>
        </pc:picChg>
      </pc:sldChg>
      <pc:sldChg chg="modSp add mod">
        <pc:chgData name="Melissa Banks" userId="7853b311-8de0-4f47-8c86-11d256eeaf6a" providerId="ADAL" clId="{CC18809D-ECBB-EC42-9443-2D3704DB693A}" dt="2020-10-05T21:05:49.531" v="4401" actId="20577"/>
        <pc:sldMkLst>
          <pc:docMk/>
          <pc:sldMk cId="2474807631" sldId="281"/>
        </pc:sldMkLst>
        <pc:spChg chg="mod">
          <ac:chgData name="Melissa Banks" userId="7853b311-8de0-4f47-8c86-11d256eeaf6a" providerId="ADAL" clId="{CC18809D-ECBB-EC42-9443-2D3704DB693A}" dt="2020-10-01T18:45:29.608" v="2070" actId="207"/>
          <ac:spMkLst>
            <pc:docMk/>
            <pc:sldMk cId="2474807631" sldId="281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05:49.531" v="4401" actId="20577"/>
          <ac:spMkLst>
            <pc:docMk/>
            <pc:sldMk cId="2474807631" sldId="281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48:42.659" v="2224" actId="207"/>
          <ac:spMkLst>
            <pc:docMk/>
            <pc:sldMk cId="2474807631" sldId="281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5:17.872" v="2042" actId="207"/>
          <ac:spMkLst>
            <pc:docMk/>
            <pc:sldMk cId="2474807631" sldId="281"/>
            <ac:spMk id="18" creationId="{9CE5BC98-F10C-FB43-BB00-45CF34985C31}"/>
          </ac:spMkLst>
        </pc:spChg>
      </pc:sldChg>
      <pc:sldChg chg="modSp add mod">
        <pc:chgData name="Melissa Banks" userId="7853b311-8de0-4f47-8c86-11d256eeaf6a" providerId="ADAL" clId="{CC18809D-ECBB-EC42-9443-2D3704DB693A}" dt="2020-10-15T14:00:30.194" v="5496" actId="20577"/>
        <pc:sldMkLst>
          <pc:docMk/>
          <pc:sldMk cId="1258903536" sldId="282"/>
        </pc:sldMkLst>
        <pc:spChg chg="mod">
          <ac:chgData name="Melissa Banks" userId="7853b311-8de0-4f47-8c86-11d256eeaf6a" providerId="ADAL" clId="{CC18809D-ECBB-EC42-9443-2D3704DB693A}" dt="2020-10-15T14:00:30.194" v="5496" actId="20577"/>
          <ac:spMkLst>
            <pc:docMk/>
            <pc:sldMk cId="1258903536" sldId="282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48:50.748" v="2225" actId="207"/>
          <ac:spMkLst>
            <pc:docMk/>
            <pc:sldMk cId="1258903536" sldId="282"/>
            <ac:spMk id="16" creationId="{1E2482C7-9641-5E44-9AC8-B5C9D5F11AD9}"/>
          </ac:spMkLst>
        </pc:spChg>
      </pc:sldChg>
      <pc:sldChg chg="addSp modSp add mod">
        <pc:chgData name="Melissa Banks" userId="7853b311-8de0-4f47-8c86-11d256eeaf6a" providerId="ADAL" clId="{CC18809D-ECBB-EC42-9443-2D3704DB693A}" dt="2020-10-07T18:14:46.388" v="5464" actId="1076"/>
        <pc:sldMkLst>
          <pc:docMk/>
          <pc:sldMk cId="2400066966" sldId="283"/>
        </pc:sldMkLst>
        <pc:spChg chg="mod">
          <ac:chgData name="Melissa Banks" userId="7853b311-8de0-4f47-8c86-11d256eeaf6a" providerId="ADAL" clId="{CC18809D-ECBB-EC42-9443-2D3704DB693A}" dt="2020-10-01T18:49:22.271" v="2265" actId="14100"/>
          <ac:spMkLst>
            <pc:docMk/>
            <pc:sldMk cId="2400066966" sldId="283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7T18:14:46.388" v="5464" actId="1076"/>
          <ac:spMkLst>
            <pc:docMk/>
            <pc:sldMk cId="2400066966" sldId="283"/>
            <ac:spMk id="3" creationId="{366C0E6E-16A6-AC42-B140-54FBED193C31}"/>
          </ac:spMkLst>
        </pc:spChg>
        <pc:spChg chg="mod">
          <ac:chgData name="Melissa Banks" userId="7853b311-8de0-4f47-8c86-11d256eeaf6a" providerId="ADAL" clId="{CC18809D-ECBB-EC42-9443-2D3704DB693A}" dt="2020-10-01T18:49:07.985" v="2228" actId="207"/>
          <ac:spMkLst>
            <pc:docMk/>
            <pc:sldMk cId="2400066966" sldId="283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47:42.258" v="2212" actId="207"/>
          <ac:spMkLst>
            <pc:docMk/>
            <pc:sldMk cId="2400066966" sldId="283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07T18:11:50.609" v="5270"/>
          <ac:picMkLst>
            <pc:docMk/>
            <pc:sldMk cId="2400066966" sldId="283"/>
            <ac:picMk id="9" creationId="{A5CA9EF9-2813-0740-BB8F-DF7D0CBC668A}"/>
          </ac:picMkLst>
        </pc:picChg>
      </pc:sldChg>
      <pc:sldChg chg="modSp add mod">
        <pc:chgData name="Melissa Banks" userId="7853b311-8de0-4f47-8c86-11d256eeaf6a" providerId="ADAL" clId="{CC18809D-ECBB-EC42-9443-2D3704DB693A}" dt="2020-10-15T14:07:46.841" v="5501" actId="20577"/>
        <pc:sldMkLst>
          <pc:docMk/>
          <pc:sldMk cId="2692297953" sldId="284"/>
        </pc:sldMkLst>
        <pc:spChg chg="mod">
          <ac:chgData name="Melissa Banks" userId="7853b311-8de0-4f47-8c86-11d256eeaf6a" providerId="ADAL" clId="{CC18809D-ECBB-EC42-9443-2D3704DB693A}" dt="2020-10-01T18:50:52.990" v="2442" actId="14100"/>
          <ac:spMkLst>
            <pc:docMk/>
            <pc:sldMk cId="2692297953" sldId="284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15T14:07:46.841" v="5501" actId="20577"/>
          <ac:spMkLst>
            <pc:docMk/>
            <pc:sldMk cId="2692297953" sldId="284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50:33.638" v="2438" actId="207"/>
          <ac:spMkLst>
            <pc:docMk/>
            <pc:sldMk cId="2692297953" sldId="284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50:31.091" v="2437" actId="207"/>
          <ac:spMkLst>
            <pc:docMk/>
            <pc:sldMk cId="2692297953" sldId="284"/>
            <ac:spMk id="18" creationId="{9CE5BC98-F10C-FB43-BB00-45CF34985C31}"/>
          </ac:spMkLst>
        </pc:spChg>
      </pc:sldChg>
      <pc:sldChg chg="addSp modSp add mod">
        <pc:chgData name="Melissa Banks" userId="7853b311-8de0-4f47-8c86-11d256eeaf6a" providerId="ADAL" clId="{CC18809D-ECBB-EC42-9443-2D3704DB693A}" dt="2020-10-15T14:57:29.380" v="5506"/>
        <pc:sldMkLst>
          <pc:docMk/>
          <pc:sldMk cId="1459917929" sldId="285"/>
        </pc:sldMkLst>
        <pc:spChg chg="mod">
          <ac:chgData name="Melissa Banks" userId="7853b311-8de0-4f47-8c86-11d256eeaf6a" providerId="ADAL" clId="{CC18809D-ECBB-EC42-9443-2D3704DB693A}" dt="2020-10-15T14:53:42.963" v="5503" actId="20577"/>
          <ac:spMkLst>
            <pc:docMk/>
            <pc:sldMk cId="1459917929" sldId="285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7T18:14:16.269" v="5460" actId="20577"/>
          <ac:spMkLst>
            <pc:docMk/>
            <pc:sldMk cId="1459917929" sldId="285"/>
            <ac:spMk id="3" creationId="{366C0E6E-16A6-AC42-B140-54FBED193C31}"/>
          </ac:spMkLst>
        </pc:spChg>
        <pc:spChg chg="mod">
          <ac:chgData name="Melissa Banks" userId="7853b311-8de0-4f47-8c86-11d256eeaf6a" providerId="ADAL" clId="{CC18809D-ECBB-EC42-9443-2D3704DB693A}" dt="2020-10-01T18:52:08.534" v="2467" actId="207"/>
          <ac:spMkLst>
            <pc:docMk/>
            <pc:sldMk cId="1459917929" sldId="285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52:03.252" v="2465" actId="207"/>
          <ac:spMkLst>
            <pc:docMk/>
            <pc:sldMk cId="1459917929" sldId="285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15T14:57:29.380" v="5506"/>
          <ac:picMkLst>
            <pc:docMk/>
            <pc:sldMk cId="1459917929" sldId="285"/>
            <ac:picMk id="9" creationId="{D8300D1C-0272-7045-A95E-ED6630822A48}"/>
          </ac:picMkLst>
        </pc:picChg>
      </pc:sldChg>
      <pc:sldChg chg="modSp add del mod">
        <pc:chgData name="Melissa Banks" userId="7853b311-8de0-4f47-8c86-11d256eeaf6a" providerId="ADAL" clId="{CC18809D-ECBB-EC42-9443-2D3704DB693A}" dt="2020-10-01T18:51:34.068" v="2458" actId="2696"/>
        <pc:sldMkLst>
          <pc:docMk/>
          <pc:sldMk cId="3675381332" sldId="285"/>
        </pc:sldMkLst>
        <pc:spChg chg="mod">
          <ac:chgData name="Melissa Banks" userId="7853b311-8de0-4f47-8c86-11d256eeaf6a" providerId="ADAL" clId="{CC18809D-ECBB-EC42-9443-2D3704DB693A}" dt="2020-10-01T18:50:58.636" v="2444" actId="14100"/>
          <ac:spMkLst>
            <pc:docMk/>
            <pc:sldMk cId="3675381332" sldId="285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1T18:50:41.048" v="2440" actId="207"/>
          <ac:spMkLst>
            <pc:docMk/>
            <pc:sldMk cId="3675381332" sldId="285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50:39.241" v="2439" actId="207"/>
          <ac:spMkLst>
            <pc:docMk/>
            <pc:sldMk cId="3675381332" sldId="285"/>
            <ac:spMk id="18" creationId="{9CE5BC98-F10C-FB43-BB00-45CF34985C31}"/>
          </ac:spMkLst>
        </pc:spChg>
      </pc:sldChg>
      <pc:sldChg chg="modSp add mod">
        <pc:chgData name="Melissa Banks" userId="7853b311-8de0-4f47-8c86-11d256eeaf6a" providerId="ADAL" clId="{CC18809D-ECBB-EC42-9443-2D3704DB693A}" dt="2020-10-15T05:17:46.499" v="5468" actId="20577"/>
        <pc:sldMkLst>
          <pc:docMk/>
          <pc:sldMk cId="1816370123" sldId="286"/>
        </pc:sldMkLst>
        <pc:spChg chg="mod">
          <ac:chgData name="Melissa Banks" userId="7853b311-8de0-4f47-8c86-11d256eeaf6a" providerId="ADAL" clId="{CC18809D-ECBB-EC42-9443-2D3704DB693A}" dt="2020-10-01T18:52:27.509" v="2499"/>
          <ac:spMkLst>
            <pc:docMk/>
            <pc:sldMk cId="1816370123" sldId="286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15T05:17:46.499" v="5468" actId="20577"/>
          <ac:spMkLst>
            <pc:docMk/>
            <pc:sldMk cId="1816370123" sldId="286"/>
            <ac:spMk id="12" creationId="{1931699F-FCDA-D149-940A-16133B61A09C}"/>
          </ac:spMkLst>
        </pc:spChg>
        <pc:spChg chg="mod">
          <ac:chgData name="Melissa Banks" userId="7853b311-8de0-4f47-8c86-11d256eeaf6a" providerId="ADAL" clId="{CC18809D-ECBB-EC42-9443-2D3704DB693A}" dt="2020-10-01T18:51:58.382" v="2464" actId="207"/>
          <ac:spMkLst>
            <pc:docMk/>
            <pc:sldMk cId="1816370123" sldId="286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51:49.653" v="2462" actId="207"/>
          <ac:spMkLst>
            <pc:docMk/>
            <pc:sldMk cId="1816370123" sldId="286"/>
            <ac:spMk id="18" creationId="{9CE5BC98-F10C-FB43-BB00-45CF34985C31}"/>
          </ac:spMkLst>
        </pc:spChg>
      </pc:sldChg>
      <pc:sldChg chg="addSp delSp modSp add mod ord">
        <pc:chgData name="Melissa Banks" userId="7853b311-8de0-4f47-8c86-11d256eeaf6a" providerId="ADAL" clId="{CC18809D-ECBB-EC42-9443-2D3704DB693A}" dt="2020-10-02T02:14:50.944" v="3106" actId="20578"/>
        <pc:sldMkLst>
          <pc:docMk/>
          <pc:sldMk cId="476892886" sldId="287"/>
        </pc:sldMkLst>
        <pc:spChg chg="mod">
          <ac:chgData name="Melissa Banks" userId="7853b311-8de0-4f47-8c86-11d256eeaf6a" providerId="ADAL" clId="{CC18809D-ECBB-EC42-9443-2D3704DB693A}" dt="2020-10-01T18:54:25.252" v="2533" actId="207"/>
          <ac:spMkLst>
            <pc:docMk/>
            <pc:sldMk cId="476892886" sldId="287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1T19:00:35.476" v="2571"/>
          <ac:spMkLst>
            <pc:docMk/>
            <pc:sldMk cId="476892886" sldId="287"/>
            <ac:spMk id="6" creationId="{E1E0B034-FB16-C848-B813-D349917C7096}"/>
          </ac:spMkLst>
        </pc:spChg>
        <pc:spChg chg="add mod">
          <ac:chgData name="Melissa Banks" userId="7853b311-8de0-4f47-8c86-11d256eeaf6a" providerId="ADAL" clId="{CC18809D-ECBB-EC42-9443-2D3704DB693A}" dt="2020-10-02T02:07:59.668" v="2880" actId="14861"/>
          <ac:spMkLst>
            <pc:docMk/>
            <pc:sldMk cId="476892886" sldId="287"/>
            <ac:spMk id="9" creationId="{7768769D-FF9A-5D4E-82AC-7933118EFBEA}"/>
          </ac:spMkLst>
        </pc:spChg>
        <pc:spChg chg="add mod">
          <ac:chgData name="Melissa Banks" userId="7853b311-8de0-4f47-8c86-11d256eeaf6a" providerId="ADAL" clId="{CC18809D-ECBB-EC42-9443-2D3704DB693A}" dt="2020-10-02T02:09:20.966" v="2881" actId="1076"/>
          <ac:spMkLst>
            <pc:docMk/>
            <pc:sldMk cId="476892886" sldId="287"/>
            <ac:spMk id="10" creationId="{DB87D086-D5F9-ED46-BEAF-5DF8D6A79310}"/>
          </ac:spMkLst>
        </pc:spChg>
        <pc:spChg chg="mod">
          <ac:chgData name="Melissa Banks" userId="7853b311-8de0-4f47-8c86-11d256eeaf6a" providerId="ADAL" clId="{CC18809D-ECBB-EC42-9443-2D3704DB693A}" dt="2020-10-02T02:07:25.501" v="2875" actId="1076"/>
          <ac:spMkLst>
            <pc:docMk/>
            <pc:sldMk cId="476892886" sldId="287"/>
            <ac:spMk id="12" creationId="{1931699F-FCDA-D149-940A-16133B61A09C}"/>
          </ac:spMkLst>
        </pc:spChg>
        <pc:spChg chg="del mod">
          <ac:chgData name="Melissa Banks" userId="7853b311-8de0-4f47-8c86-11d256eeaf6a" providerId="ADAL" clId="{CC18809D-ECBB-EC42-9443-2D3704DB693A}" dt="2020-10-01T20:24:59.485" v="2707" actId="478"/>
          <ac:spMkLst>
            <pc:docMk/>
            <pc:sldMk cId="476892886" sldId="287"/>
            <ac:spMk id="16" creationId="{1E2482C7-9641-5E44-9AC8-B5C9D5F11AD9}"/>
          </ac:spMkLst>
        </pc:spChg>
        <pc:spChg chg="mod">
          <ac:chgData name="Melissa Banks" userId="7853b311-8de0-4f47-8c86-11d256eeaf6a" providerId="ADAL" clId="{CC18809D-ECBB-EC42-9443-2D3704DB693A}" dt="2020-10-01T18:54:07.300" v="2509" actId="207"/>
          <ac:spMkLst>
            <pc:docMk/>
            <pc:sldMk cId="476892886" sldId="287"/>
            <ac:spMk id="18" creationId="{9CE5BC98-F10C-FB43-BB00-45CF34985C31}"/>
          </ac:spMkLst>
        </pc:spChg>
        <pc:picChg chg="add mod">
          <ac:chgData name="Melissa Banks" userId="7853b311-8de0-4f47-8c86-11d256eeaf6a" providerId="ADAL" clId="{CC18809D-ECBB-EC42-9443-2D3704DB693A}" dt="2020-10-02T02:07:25.501" v="2875" actId="1076"/>
          <ac:picMkLst>
            <pc:docMk/>
            <pc:sldMk cId="476892886" sldId="287"/>
            <ac:picMk id="5" creationId="{4310D1A7-6E27-2B41-8472-7AD3828E2042}"/>
          </ac:picMkLst>
        </pc:picChg>
        <pc:picChg chg="add mod">
          <ac:chgData name="Melissa Banks" userId="7853b311-8de0-4f47-8c86-11d256eeaf6a" providerId="ADAL" clId="{CC18809D-ECBB-EC42-9443-2D3704DB693A}" dt="2020-10-01T20:28:22.537" v="2745" actId="1076"/>
          <ac:picMkLst>
            <pc:docMk/>
            <pc:sldMk cId="476892886" sldId="287"/>
            <ac:picMk id="8" creationId="{810AB67D-0A34-5F42-A99C-A0720CFBC735}"/>
          </ac:picMkLst>
        </pc:picChg>
      </pc:sldChg>
      <pc:sldChg chg="modSp add mod">
        <pc:chgData name="Melissa Banks" userId="7853b311-8de0-4f47-8c86-11d256eeaf6a" providerId="ADAL" clId="{CC18809D-ECBB-EC42-9443-2D3704DB693A}" dt="2020-10-05T21:05:02.117" v="4386" actId="404"/>
        <pc:sldMkLst>
          <pc:docMk/>
          <pc:sldMk cId="3102113346" sldId="288"/>
        </pc:sldMkLst>
        <pc:spChg chg="mod">
          <ac:chgData name="Melissa Banks" userId="7853b311-8de0-4f47-8c86-11d256eeaf6a" providerId="ADAL" clId="{CC18809D-ECBB-EC42-9443-2D3704DB693A}" dt="2020-10-05T21:05:02.117" v="4386" actId="404"/>
          <ac:spMkLst>
            <pc:docMk/>
            <pc:sldMk cId="3102113346" sldId="288"/>
            <ac:spMk id="12" creationId="{1931699F-FCDA-D149-940A-16133B61A09C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05T21:00:26.527" v="4329" actId="20577"/>
        <pc:sldMkLst>
          <pc:docMk/>
          <pc:sldMk cId="88168164" sldId="289"/>
        </pc:sldMkLst>
        <pc:spChg chg="del mod">
          <ac:chgData name="Melissa Banks" userId="7853b311-8de0-4f47-8c86-11d256eeaf6a" providerId="ADAL" clId="{CC18809D-ECBB-EC42-9443-2D3704DB693A}" dt="2020-10-05T20:58:35.033" v="4264" actId="478"/>
          <ac:spMkLst>
            <pc:docMk/>
            <pc:sldMk cId="88168164" sldId="289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5T20:58:37.705" v="4266" actId="478"/>
          <ac:spMkLst>
            <pc:docMk/>
            <pc:sldMk cId="88168164" sldId="289"/>
            <ac:spMk id="5" creationId="{8D3A3299-779C-8F43-9F75-53E05A6532A3}"/>
          </ac:spMkLst>
        </pc:spChg>
        <pc:spChg chg="add mod">
          <ac:chgData name="Melissa Banks" userId="7853b311-8de0-4f47-8c86-11d256eeaf6a" providerId="ADAL" clId="{CC18809D-ECBB-EC42-9443-2D3704DB693A}" dt="2020-10-05T21:00:26.527" v="4329" actId="20577"/>
          <ac:spMkLst>
            <pc:docMk/>
            <pc:sldMk cId="88168164" sldId="289"/>
            <ac:spMk id="8" creationId="{E86035B3-00F9-A940-96C5-DF89B74BB527}"/>
          </ac:spMkLst>
        </pc:spChg>
        <pc:spChg chg="mod">
          <ac:chgData name="Melissa Banks" userId="7853b311-8de0-4f47-8c86-11d256eeaf6a" providerId="ADAL" clId="{CC18809D-ECBB-EC42-9443-2D3704DB693A}" dt="2020-10-02T02:10:12.957" v="2883" actId="207"/>
          <ac:spMkLst>
            <pc:docMk/>
            <pc:sldMk cId="88168164" sldId="289"/>
            <ac:spMk id="16" creationId="{30F9F7FB-2F65-4046-A484-4961041824B8}"/>
          </ac:spMkLst>
        </pc:spChg>
      </pc:sldChg>
      <pc:sldChg chg="addSp delSp modSp add mod ord">
        <pc:chgData name="Melissa Banks" userId="7853b311-8de0-4f47-8c86-11d256eeaf6a" providerId="ADAL" clId="{CC18809D-ECBB-EC42-9443-2D3704DB693A}" dt="2020-10-05T21:01:58.659" v="4364" actId="404"/>
        <pc:sldMkLst>
          <pc:docMk/>
          <pc:sldMk cId="55115486" sldId="290"/>
        </pc:sldMkLst>
        <pc:spChg chg="mod">
          <ac:chgData name="Melissa Banks" userId="7853b311-8de0-4f47-8c86-11d256eeaf6a" providerId="ADAL" clId="{CC18809D-ECBB-EC42-9443-2D3704DB693A}" dt="2020-10-05T21:01:44.827" v="4361" actId="207"/>
          <ac:spMkLst>
            <pc:docMk/>
            <pc:sldMk cId="55115486" sldId="290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2T02:14:27.651" v="3102"/>
          <ac:spMkLst>
            <pc:docMk/>
            <pc:sldMk cId="55115486" sldId="290"/>
            <ac:spMk id="3" creationId="{438F15E0-3273-0542-BC6B-0FEEB9CCD83A}"/>
          </ac:spMkLst>
        </pc:spChg>
        <pc:spChg chg="mod">
          <ac:chgData name="Melissa Banks" userId="7853b311-8de0-4f47-8c86-11d256eeaf6a" providerId="ADAL" clId="{CC18809D-ECBB-EC42-9443-2D3704DB693A}" dt="2020-10-02T02:12:02.161" v="3025" actId="207"/>
          <ac:spMkLst>
            <pc:docMk/>
            <pc:sldMk cId="55115486" sldId="290"/>
            <ac:spMk id="9" creationId="{7768769D-FF9A-5D4E-82AC-7933118EFBEA}"/>
          </ac:spMkLst>
        </pc:spChg>
        <pc:spChg chg="del">
          <ac:chgData name="Melissa Banks" userId="7853b311-8de0-4f47-8c86-11d256eeaf6a" providerId="ADAL" clId="{CC18809D-ECBB-EC42-9443-2D3704DB693A}" dt="2020-10-02T02:11:10.534" v="2909" actId="478"/>
          <ac:spMkLst>
            <pc:docMk/>
            <pc:sldMk cId="55115486" sldId="290"/>
            <ac:spMk id="10" creationId="{DB87D086-D5F9-ED46-BEAF-5DF8D6A79310}"/>
          </ac:spMkLst>
        </pc:spChg>
        <pc:spChg chg="del">
          <ac:chgData name="Melissa Banks" userId="7853b311-8de0-4f47-8c86-11d256eeaf6a" providerId="ADAL" clId="{CC18809D-ECBB-EC42-9443-2D3704DB693A}" dt="2020-10-02T02:12:17.435" v="3027" actId="478"/>
          <ac:spMkLst>
            <pc:docMk/>
            <pc:sldMk cId="55115486" sldId="290"/>
            <ac:spMk id="12" creationId="{1931699F-FCDA-D149-940A-16133B61A09C}"/>
          </ac:spMkLst>
        </pc:spChg>
        <pc:spChg chg="add mod">
          <ac:chgData name="Melissa Banks" userId="7853b311-8de0-4f47-8c86-11d256eeaf6a" providerId="ADAL" clId="{CC18809D-ECBB-EC42-9443-2D3704DB693A}" dt="2020-10-05T21:01:58.659" v="4364" actId="404"/>
          <ac:spMkLst>
            <pc:docMk/>
            <pc:sldMk cId="55115486" sldId="290"/>
            <ac:spMk id="14" creationId="{AAF9D9E5-E872-E746-A3A2-52538BD5786A}"/>
          </ac:spMkLst>
        </pc:spChg>
        <pc:picChg chg="del">
          <ac:chgData name="Melissa Banks" userId="7853b311-8de0-4f47-8c86-11d256eeaf6a" providerId="ADAL" clId="{CC18809D-ECBB-EC42-9443-2D3704DB693A}" dt="2020-10-02T02:11:06.850" v="2908" actId="478"/>
          <ac:picMkLst>
            <pc:docMk/>
            <pc:sldMk cId="55115486" sldId="290"/>
            <ac:picMk id="5" creationId="{4310D1A7-6E27-2B41-8472-7AD3828E2042}"/>
          </ac:picMkLst>
        </pc:picChg>
        <pc:picChg chg="del">
          <ac:chgData name="Melissa Banks" userId="7853b311-8de0-4f47-8c86-11d256eeaf6a" providerId="ADAL" clId="{CC18809D-ECBB-EC42-9443-2D3704DB693A}" dt="2020-10-02T02:11:05.046" v="2907" actId="478"/>
          <ac:picMkLst>
            <pc:docMk/>
            <pc:sldMk cId="55115486" sldId="290"/>
            <ac:picMk id="8" creationId="{810AB67D-0A34-5F42-A99C-A0720CFBC735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5T21:01:33.275" v="4359" actId="207"/>
        <pc:sldMkLst>
          <pc:docMk/>
          <pc:sldMk cId="1738779149" sldId="291"/>
        </pc:sldMkLst>
        <pc:spChg chg="del mod">
          <ac:chgData name="Melissa Banks" userId="7853b311-8de0-4f47-8c86-11d256eeaf6a" providerId="ADAL" clId="{CC18809D-ECBB-EC42-9443-2D3704DB693A}" dt="2020-10-02T02:14:26.217" v="3100" actId="478"/>
          <ac:spMkLst>
            <pc:docMk/>
            <pc:sldMk cId="1738779149" sldId="291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2T02:14:32.327" v="3104" actId="478"/>
          <ac:spMkLst>
            <pc:docMk/>
            <pc:sldMk cId="1738779149" sldId="291"/>
            <ac:spMk id="5" creationId="{8384CA00-9464-BA4F-995D-2BCCBC694292}"/>
          </ac:spMkLst>
        </pc:spChg>
        <pc:spChg chg="add mod">
          <ac:chgData name="Melissa Banks" userId="7853b311-8de0-4f47-8c86-11d256eeaf6a" providerId="ADAL" clId="{CC18809D-ECBB-EC42-9443-2D3704DB693A}" dt="2020-10-05T21:01:33.275" v="4359" actId="207"/>
          <ac:spMkLst>
            <pc:docMk/>
            <pc:sldMk cId="1738779149" sldId="291"/>
            <ac:spMk id="12" creationId="{CF07669C-1319-6B4A-AF83-CFDC60BBC3CE}"/>
          </ac:spMkLst>
        </pc:spChg>
        <pc:spChg chg="mod">
          <ac:chgData name="Melissa Banks" userId="7853b311-8de0-4f47-8c86-11d256eeaf6a" providerId="ADAL" clId="{CC18809D-ECBB-EC42-9443-2D3704DB693A}" dt="2020-10-05T21:01:01.018" v="4335" actId="255"/>
          <ac:spMkLst>
            <pc:docMk/>
            <pc:sldMk cId="1738779149" sldId="291"/>
            <ac:spMk id="14" creationId="{AAF9D9E5-E872-E746-A3A2-52538BD5786A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05T21:07:35.277" v="4470" actId="20577"/>
        <pc:sldMkLst>
          <pc:docMk/>
          <pc:sldMk cId="4153300493" sldId="292"/>
        </pc:sldMkLst>
        <pc:spChg chg="del mod">
          <ac:chgData name="Melissa Banks" userId="7853b311-8de0-4f47-8c86-11d256eeaf6a" providerId="ADAL" clId="{CC18809D-ECBB-EC42-9443-2D3704DB693A}" dt="2020-10-05T21:07:19.577" v="4448" actId="478"/>
          <ac:spMkLst>
            <pc:docMk/>
            <pc:sldMk cId="4153300493" sldId="292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5T21:07:26.537" v="4452" actId="478"/>
          <ac:spMkLst>
            <pc:docMk/>
            <pc:sldMk cId="4153300493" sldId="292"/>
            <ac:spMk id="5" creationId="{9F75F8D3-50C4-094F-9CAC-5B9210B1286E}"/>
          </ac:spMkLst>
        </pc:spChg>
        <pc:spChg chg="add mod">
          <ac:chgData name="Melissa Banks" userId="7853b311-8de0-4f47-8c86-11d256eeaf6a" providerId="ADAL" clId="{CC18809D-ECBB-EC42-9443-2D3704DB693A}" dt="2020-10-05T21:07:35.277" v="4470" actId="20577"/>
          <ac:spMkLst>
            <pc:docMk/>
            <pc:sldMk cId="4153300493" sldId="292"/>
            <ac:spMk id="8" creationId="{829B603A-31E7-D449-BBFC-B87E8D2FFDC7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05T21:07:15.541" v="4447" actId="20577"/>
        <pc:sldMkLst>
          <pc:docMk/>
          <pc:sldMk cId="4243556039" sldId="293"/>
        </pc:sldMkLst>
        <pc:spChg chg="del mod">
          <ac:chgData name="Melissa Banks" userId="7853b311-8de0-4f47-8c86-11d256eeaf6a" providerId="ADAL" clId="{CC18809D-ECBB-EC42-9443-2D3704DB693A}" dt="2020-10-05T21:07:00.992" v="4435" actId="478"/>
          <ac:spMkLst>
            <pc:docMk/>
            <pc:sldMk cId="4243556039" sldId="293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5T21:07:07.863" v="4439" actId="478"/>
          <ac:spMkLst>
            <pc:docMk/>
            <pc:sldMk cId="4243556039" sldId="293"/>
            <ac:spMk id="5" creationId="{630D7AFB-8341-434D-8A62-59AF810A721D}"/>
          </ac:spMkLst>
        </pc:spChg>
        <pc:spChg chg="add mod">
          <ac:chgData name="Melissa Banks" userId="7853b311-8de0-4f47-8c86-11d256eeaf6a" providerId="ADAL" clId="{CC18809D-ECBB-EC42-9443-2D3704DB693A}" dt="2020-10-05T21:07:15.541" v="4447" actId="20577"/>
          <ac:spMkLst>
            <pc:docMk/>
            <pc:sldMk cId="4243556039" sldId="293"/>
            <ac:spMk id="8" creationId="{786CD3C1-D9CC-624B-8D14-EA07DAEB710E}"/>
          </ac:spMkLst>
        </pc:spChg>
        <pc:spChg chg="add del">
          <ac:chgData name="Melissa Banks" userId="7853b311-8de0-4f47-8c86-11d256eeaf6a" providerId="ADAL" clId="{CC18809D-ECBB-EC42-9443-2D3704DB693A}" dt="2020-10-05T21:07:05.939" v="4438" actId="478"/>
          <ac:spMkLst>
            <pc:docMk/>
            <pc:sldMk cId="4243556039" sldId="293"/>
            <ac:spMk id="16" creationId="{30F9F7FB-2F65-4046-A484-4961041824B8}"/>
          </ac:spMkLst>
        </pc:spChg>
      </pc:sldChg>
      <pc:sldChg chg="modSp add mod">
        <pc:chgData name="Melissa Banks" userId="7853b311-8de0-4f47-8c86-11d256eeaf6a" providerId="ADAL" clId="{CC18809D-ECBB-EC42-9443-2D3704DB693A}" dt="2020-10-05T21:06:48.239" v="4434" actId="404"/>
        <pc:sldMkLst>
          <pc:docMk/>
          <pc:sldMk cId="3334997026" sldId="294"/>
        </pc:sldMkLst>
        <pc:spChg chg="mod">
          <ac:chgData name="Melissa Banks" userId="7853b311-8de0-4f47-8c86-11d256eeaf6a" providerId="ADAL" clId="{CC18809D-ECBB-EC42-9443-2D3704DB693A}" dt="2020-10-02T02:16:03.402" v="3138" actId="20577"/>
          <ac:spMkLst>
            <pc:docMk/>
            <pc:sldMk cId="3334997026" sldId="294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06:48.239" v="4434" actId="404"/>
          <ac:spMkLst>
            <pc:docMk/>
            <pc:sldMk cId="3334997026" sldId="294"/>
            <ac:spMk id="14" creationId="{AAF9D9E5-E872-E746-A3A2-52538BD5786A}"/>
          </ac:spMkLst>
        </pc:spChg>
      </pc:sldChg>
      <pc:sldChg chg="modSp add mod">
        <pc:chgData name="Melissa Banks" userId="7853b311-8de0-4f47-8c86-11d256eeaf6a" providerId="ADAL" clId="{CC18809D-ECBB-EC42-9443-2D3704DB693A}" dt="2020-10-05T21:06:38.277" v="4429" actId="20577"/>
        <pc:sldMkLst>
          <pc:docMk/>
          <pc:sldMk cId="4226585653" sldId="295"/>
        </pc:sldMkLst>
        <pc:spChg chg="mod">
          <ac:chgData name="Melissa Banks" userId="7853b311-8de0-4f47-8c86-11d256eeaf6a" providerId="ADAL" clId="{CC18809D-ECBB-EC42-9443-2D3704DB693A}" dt="2020-10-02T02:17:14.313" v="3238" actId="20577"/>
          <ac:spMkLst>
            <pc:docMk/>
            <pc:sldMk cId="4226585653" sldId="295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06:38.277" v="4429" actId="20577"/>
          <ac:spMkLst>
            <pc:docMk/>
            <pc:sldMk cId="4226585653" sldId="295"/>
            <ac:spMk id="14" creationId="{AAF9D9E5-E872-E746-A3A2-52538BD5786A}"/>
          </ac:spMkLst>
        </pc:spChg>
      </pc:sldChg>
      <pc:sldChg chg="addSp delSp modSp add mod ord">
        <pc:chgData name="Melissa Banks" userId="7853b311-8de0-4f47-8c86-11d256eeaf6a" providerId="ADAL" clId="{CC18809D-ECBB-EC42-9443-2D3704DB693A}" dt="2020-10-05T21:17:44.800" v="4665" actId="20578"/>
        <pc:sldMkLst>
          <pc:docMk/>
          <pc:sldMk cId="3319866011" sldId="296"/>
        </pc:sldMkLst>
        <pc:spChg chg="mod">
          <ac:chgData name="Melissa Banks" userId="7853b311-8de0-4f47-8c86-11d256eeaf6a" providerId="ADAL" clId="{CC18809D-ECBB-EC42-9443-2D3704DB693A}" dt="2020-10-05T21:17:36.364" v="4662"/>
          <ac:spMkLst>
            <pc:docMk/>
            <pc:sldMk cId="3319866011" sldId="296"/>
            <ac:spMk id="2" creationId="{FF1340BF-56CC-3A41-A1DA-B1DBED8FF96A}"/>
          </ac:spMkLst>
        </pc:spChg>
        <pc:spChg chg="add mod">
          <ac:chgData name="Melissa Banks" userId="7853b311-8de0-4f47-8c86-11d256eeaf6a" providerId="ADAL" clId="{CC18809D-ECBB-EC42-9443-2D3704DB693A}" dt="2020-10-05T21:08:41.797" v="4479" actId="1076"/>
          <ac:spMkLst>
            <pc:docMk/>
            <pc:sldMk cId="3319866011" sldId="296"/>
            <ac:spMk id="3" creationId="{7048182F-5E51-1C4D-8987-4302B6E67D9A}"/>
          </ac:spMkLst>
        </pc:spChg>
        <pc:spChg chg="del">
          <ac:chgData name="Melissa Banks" userId="7853b311-8de0-4f47-8c86-11d256eeaf6a" providerId="ADAL" clId="{CC18809D-ECBB-EC42-9443-2D3704DB693A}" dt="2020-10-02T02:18:17.096" v="3257" actId="478"/>
          <ac:spMkLst>
            <pc:docMk/>
            <pc:sldMk cId="3319866011" sldId="296"/>
            <ac:spMk id="9" creationId="{7768769D-FF9A-5D4E-82AC-7933118EFBEA}"/>
          </ac:spMkLst>
        </pc:spChg>
        <pc:spChg chg="del">
          <ac:chgData name="Melissa Banks" userId="7853b311-8de0-4f47-8c86-11d256eeaf6a" providerId="ADAL" clId="{CC18809D-ECBB-EC42-9443-2D3704DB693A}" dt="2020-10-02T02:17:55.015" v="3251" actId="478"/>
          <ac:spMkLst>
            <pc:docMk/>
            <pc:sldMk cId="3319866011" sldId="296"/>
            <ac:spMk id="10" creationId="{DB87D086-D5F9-ED46-BEAF-5DF8D6A79310}"/>
          </ac:spMkLst>
        </pc:spChg>
        <pc:spChg chg="del mod">
          <ac:chgData name="Melissa Banks" userId="7853b311-8de0-4f47-8c86-11d256eeaf6a" providerId="ADAL" clId="{CC18809D-ECBB-EC42-9443-2D3704DB693A}" dt="2020-10-02T02:18:16.221" v="3256" actId="478"/>
          <ac:spMkLst>
            <pc:docMk/>
            <pc:sldMk cId="3319866011" sldId="296"/>
            <ac:spMk id="12" creationId="{1931699F-FCDA-D149-940A-16133B61A09C}"/>
          </ac:spMkLst>
        </pc:spChg>
        <pc:spChg chg="add mod">
          <ac:chgData name="Melissa Banks" userId="7853b311-8de0-4f47-8c86-11d256eeaf6a" providerId="ADAL" clId="{CC18809D-ECBB-EC42-9443-2D3704DB693A}" dt="2020-10-02T02:18:10.240" v="3254" actId="167"/>
          <ac:spMkLst>
            <pc:docMk/>
            <pc:sldMk cId="3319866011" sldId="296"/>
            <ac:spMk id="14" creationId="{8A4DD864-7CF8-E04A-9BC0-A50A78A67D3C}"/>
          </ac:spMkLst>
        </pc:spChg>
        <pc:spChg chg="add del mod">
          <ac:chgData name="Melissa Banks" userId="7853b311-8de0-4f47-8c86-11d256eeaf6a" providerId="ADAL" clId="{CC18809D-ECBB-EC42-9443-2D3704DB693A}" dt="2020-10-05T21:14:00.513" v="4577" actId="478"/>
          <ac:spMkLst>
            <pc:docMk/>
            <pc:sldMk cId="3319866011" sldId="296"/>
            <ac:spMk id="15" creationId="{D847168C-2EE9-8249-B85B-97959A6B7712}"/>
          </ac:spMkLst>
        </pc:spChg>
        <pc:spChg chg="add del mod">
          <ac:chgData name="Melissa Banks" userId="7853b311-8de0-4f47-8c86-11d256eeaf6a" providerId="ADAL" clId="{CC18809D-ECBB-EC42-9443-2D3704DB693A}" dt="2020-10-05T21:08:00.568" v="4474" actId="478"/>
          <ac:spMkLst>
            <pc:docMk/>
            <pc:sldMk cId="3319866011" sldId="296"/>
            <ac:spMk id="17" creationId="{779DF6F2-F146-1246-956B-B9D88232EE31}"/>
          </ac:spMkLst>
        </pc:spChg>
        <pc:spChg chg="add del mod">
          <ac:chgData name="Melissa Banks" userId="7853b311-8de0-4f47-8c86-11d256eeaf6a" providerId="ADAL" clId="{CC18809D-ECBB-EC42-9443-2D3704DB693A}" dt="2020-10-05T21:08:02.888" v="4475" actId="478"/>
          <ac:spMkLst>
            <pc:docMk/>
            <pc:sldMk cId="3319866011" sldId="296"/>
            <ac:spMk id="19" creationId="{507545B3-3B64-CF47-9229-9BE965809E23}"/>
          </ac:spMkLst>
        </pc:spChg>
        <pc:spChg chg="add mod">
          <ac:chgData name="Melissa Banks" userId="7853b311-8de0-4f47-8c86-11d256eeaf6a" providerId="ADAL" clId="{CC18809D-ECBB-EC42-9443-2D3704DB693A}" dt="2020-10-05T21:14:01.475" v="4578"/>
          <ac:spMkLst>
            <pc:docMk/>
            <pc:sldMk cId="3319866011" sldId="296"/>
            <ac:spMk id="20" creationId="{3D477917-5A47-2E47-8CAA-7037C605DC1F}"/>
          </ac:spMkLst>
        </pc:spChg>
        <pc:picChg chg="del">
          <ac:chgData name="Melissa Banks" userId="7853b311-8de0-4f47-8c86-11d256eeaf6a" providerId="ADAL" clId="{CC18809D-ECBB-EC42-9443-2D3704DB693A}" dt="2020-10-02T02:17:56.893" v="3252" actId="478"/>
          <ac:picMkLst>
            <pc:docMk/>
            <pc:sldMk cId="3319866011" sldId="296"/>
            <ac:picMk id="5" creationId="{4310D1A7-6E27-2B41-8472-7AD3828E2042}"/>
          </ac:picMkLst>
        </pc:picChg>
        <pc:picChg chg="add mod">
          <ac:chgData name="Melissa Banks" userId="7853b311-8de0-4f47-8c86-11d256eeaf6a" providerId="ADAL" clId="{CC18809D-ECBB-EC42-9443-2D3704DB693A}" dt="2020-10-05T21:08:41.797" v="4479" actId="1076"/>
          <ac:picMkLst>
            <pc:docMk/>
            <pc:sldMk cId="3319866011" sldId="296"/>
            <ac:picMk id="7" creationId="{CD719142-1676-784C-9C88-1402F8607319}"/>
          </ac:picMkLst>
        </pc:picChg>
        <pc:picChg chg="del">
          <ac:chgData name="Melissa Banks" userId="7853b311-8de0-4f47-8c86-11d256eeaf6a" providerId="ADAL" clId="{CC18809D-ECBB-EC42-9443-2D3704DB693A}" dt="2020-10-02T02:17:52.769" v="3250" actId="478"/>
          <ac:picMkLst>
            <pc:docMk/>
            <pc:sldMk cId="3319866011" sldId="296"/>
            <ac:picMk id="8" creationId="{810AB67D-0A34-5F42-A99C-A0720CFBC735}"/>
          </ac:picMkLst>
        </pc:picChg>
        <pc:picChg chg="add del mod">
          <ac:chgData name="Melissa Banks" userId="7853b311-8de0-4f47-8c86-11d256eeaf6a" providerId="ADAL" clId="{CC18809D-ECBB-EC42-9443-2D3704DB693A}" dt="2020-10-05T21:07:59.846" v="4473" actId="478"/>
          <ac:picMkLst>
            <pc:docMk/>
            <pc:sldMk cId="3319866011" sldId="296"/>
            <ac:picMk id="16" creationId="{F5195848-B982-664A-93BA-20C2135D2333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5T21:17:29.369" v="4660"/>
        <pc:sldMkLst>
          <pc:docMk/>
          <pc:sldMk cId="1343515233" sldId="297"/>
        </pc:sldMkLst>
        <pc:spChg chg="mod">
          <ac:chgData name="Melissa Banks" userId="7853b311-8de0-4f47-8c86-11d256eeaf6a" providerId="ADAL" clId="{CC18809D-ECBB-EC42-9443-2D3704DB693A}" dt="2020-10-05T21:17:29.369" v="4660"/>
          <ac:spMkLst>
            <pc:docMk/>
            <pc:sldMk cId="1343515233" sldId="297"/>
            <ac:spMk id="2" creationId="{FF1340BF-56CC-3A41-A1DA-B1DBED8FF96A}"/>
          </ac:spMkLst>
        </pc:spChg>
        <pc:spChg chg="del mod">
          <ac:chgData name="Melissa Banks" userId="7853b311-8de0-4f47-8c86-11d256eeaf6a" providerId="ADAL" clId="{CC18809D-ECBB-EC42-9443-2D3704DB693A}" dt="2020-10-05T21:15:52.605" v="4611" actId="478"/>
          <ac:spMkLst>
            <pc:docMk/>
            <pc:sldMk cId="1343515233" sldId="297"/>
            <ac:spMk id="3" creationId="{7048182F-5E51-1C4D-8987-4302B6E67D9A}"/>
          </ac:spMkLst>
        </pc:spChg>
        <pc:spChg chg="add mod">
          <ac:chgData name="Melissa Banks" userId="7853b311-8de0-4f47-8c86-11d256eeaf6a" providerId="ADAL" clId="{CC18809D-ECBB-EC42-9443-2D3704DB693A}" dt="2020-10-05T21:16:37.151" v="4639"/>
          <ac:spMkLst>
            <pc:docMk/>
            <pc:sldMk cId="1343515233" sldId="297"/>
            <ac:spMk id="12" creationId="{8939443C-2E4B-B949-B1BD-39928A9CE150}"/>
          </ac:spMkLst>
        </pc:spChg>
        <pc:spChg chg="del">
          <ac:chgData name="Melissa Banks" userId="7853b311-8de0-4f47-8c86-11d256eeaf6a" providerId="ADAL" clId="{CC18809D-ECBB-EC42-9443-2D3704DB693A}" dt="2020-10-02T02:55:57.056" v="3605" actId="478"/>
          <ac:spMkLst>
            <pc:docMk/>
            <pc:sldMk cId="1343515233" sldId="297"/>
            <ac:spMk id="17" creationId="{779DF6F2-F146-1246-956B-B9D88232EE31}"/>
          </ac:spMkLst>
        </pc:spChg>
        <pc:spChg chg="mod">
          <ac:chgData name="Melissa Banks" userId="7853b311-8de0-4f47-8c86-11d256eeaf6a" providerId="ADAL" clId="{CC18809D-ECBB-EC42-9443-2D3704DB693A}" dt="2020-10-05T21:15:56.913" v="4612" actId="1076"/>
          <ac:spMkLst>
            <pc:docMk/>
            <pc:sldMk cId="1343515233" sldId="297"/>
            <ac:spMk id="19" creationId="{507545B3-3B64-CF47-9229-9BE965809E23}"/>
          </ac:spMkLst>
        </pc:spChg>
        <pc:picChg chg="add del mod">
          <ac:chgData name="Melissa Banks" userId="7853b311-8de0-4f47-8c86-11d256eeaf6a" providerId="ADAL" clId="{CC18809D-ECBB-EC42-9443-2D3704DB693A}" dt="2020-10-05T21:15:51.202" v="4610" actId="478"/>
          <ac:picMkLst>
            <pc:docMk/>
            <pc:sldMk cId="1343515233" sldId="297"/>
            <ac:picMk id="6" creationId="{07EFAF4C-40ED-834A-96CA-DC0ED9511016}"/>
          </ac:picMkLst>
        </pc:picChg>
        <pc:picChg chg="del">
          <ac:chgData name="Melissa Banks" userId="7853b311-8de0-4f47-8c86-11d256eeaf6a" providerId="ADAL" clId="{CC18809D-ECBB-EC42-9443-2D3704DB693A}" dt="2020-10-02T02:36:46.728" v="3433" actId="478"/>
          <ac:picMkLst>
            <pc:docMk/>
            <pc:sldMk cId="1343515233" sldId="297"/>
            <ac:picMk id="7" creationId="{CD719142-1676-784C-9C88-1402F8607319}"/>
          </ac:picMkLst>
        </pc:picChg>
        <pc:picChg chg="add mod modCrop">
          <ac:chgData name="Melissa Banks" userId="7853b311-8de0-4f47-8c86-11d256eeaf6a" providerId="ADAL" clId="{CC18809D-ECBB-EC42-9443-2D3704DB693A}" dt="2020-10-05T21:15:56.913" v="4612" actId="1076"/>
          <ac:picMkLst>
            <pc:docMk/>
            <pc:sldMk cId="1343515233" sldId="297"/>
            <ac:picMk id="9" creationId="{B5BE8184-F90B-CD47-81E5-6CF780708C30}"/>
          </ac:picMkLst>
        </pc:picChg>
        <pc:picChg chg="del">
          <ac:chgData name="Melissa Banks" userId="7853b311-8de0-4f47-8c86-11d256eeaf6a" providerId="ADAL" clId="{CC18809D-ECBB-EC42-9443-2D3704DB693A}" dt="2020-10-02T02:41:44.100" v="3490" actId="478"/>
          <ac:picMkLst>
            <pc:docMk/>
            <pc:sldMk cId="1343515233" sldId="297"/>
            <ac:picMk id="16" creationId="{F5195848-B982-664A-93BA-20C2135D2333}"/>
          </ac:picMkLst>
        </pc:picChg>
      </pc:sldChg>
      <pc:sldChg chg="addSp delSp modSp add del mod ord">
        <pc:chgData name="Melissa Banks" userId="7853b311-8de0-4f47-8c86-11d256eeaf6a" providerId="ADAL" clId="{CC18809D-ECBB-EC42-9443-2D3704DB693A}" dt="2020-10-05T21:15:19.484" v="4603" actId="2696"/>
        <pc:sldMkLst>
          <pc:docMk/>
          <pc:sldMk cId="869113116" sldId="298"/>
        </pc:sldMkLst>
        <pc:spChg chg="mod">
          <ac:chgData name="Melissa Banks" userId="7853b311-8de0-4f47-8c86-11d256eeaf6a" providerId="ADAL" clId="{CC18809D-ECBB-EC42-9443-2D3704DB693A}" dt="2020-10-02T02:45:15.955" v="3568" actId="20577"/>
          <ac:spMkLst>
            <pc:docMk/>
            <pc:sldMk cId="869113116" sldId="298"/>
            <ac:spMk id="3" creationId="{7048182F-5E51-1C4D-8987-4302B6E67D9A}"/>
          </ac:spMkLst>
        </pc:spChg>
        <pc:spChg chg="add mod">
          <ac:chgData name="Melissa Banks" userId="7853b311-8de0-4f47-8c86-11d256eeaf6a" providerId="ADAL" clId="{CC18809D-ECBB-EC42-9443-2D3704DB693A}" dt="2020-10-02T02:55:22.200" v="3597" actId="1076"/>
          <ac:spMkLst>
            <pc:docMk/>
            <pc:sldMk cId="869113116" sldId="298"/>
            <ac:spMk id="9" creationId="{4067F927-7F5E-6344-B777-FE5108BBC366}"/>
          </ac:spMkLst>
        </pc:spChg>
        <pc:spChg chg="del">
          <ac:chgData name="Melissa Banks" userId="7853b311-8de0-4f47-8c86-11d256eeaf6a" providerId="ADAL" clId="{CC18809D-ECBB-EC42-9443-2D3704DB693A}" dt="2020-10-02T02:54:17.471" v="3575" actId="478"/>
          <ac:spMkLst>
            <pc:docMk/>
            <pc:sldMk cId="869113116" sldId="298"/>
            <ac:spMk id="17" creationId="{779DF6F2-F146-1246-956B-B9D88232EE31}"/>
          </ac:spMkLst>
        </pc:spChg>
        <pc:spChg chg="mod">
          <ac:chgData name="Melissa Banks" userId="7853b311-8de0-4f47-8c86-11d256eeaf6a" providerId="ADAL" clId="{CC18809D-ECBB-EC42-9443-2D3704DB693A}" dt="2020-10-02T02:55:29.291" v="3599" actId="20577"/>
          <ac:spMkLst>
            <pc:docMk/>
            <pc:sldMk cId="869113116" sldId="298"/>
            <ac:spMk id="19" creationId="{507545B3-3B64-CF47-9229-9BE965809E23}"/>
          </ac:spMkLst>
        </pc:spChg>
        <pc:picChg chg="add mod">
          <ac:chgData name="Melissa Banks" userId="7853b311-8de0-4f47-8c86-11d256eeaf6a" providerId="ADAL" clId="{CC18809D-ECBB-EC42-9443-2D3704DB693A}" dt="2020-10-02T02:54:15.396" v="3574" actId="1076"/>
          <ac:picMkLst>
            <pc:docMk/>
            <pc:sldMk cId="869113116" sldId="298"/>
            <ac:picMk id="6" creationId="{FACEE67F-B88E-1943-A7A1-3B7EFC49C846}"/>
          </ac:picMkLst>
        </pc:picChg>
        <pc:picChg chg="add mod">
          <ac:chgData name="Melissa Banks" userId="7853b311-8de0-4f47-8c86-11d256eeaf6a" providerId="ADAL" clId="{CC18809D-ECBB-EC42-9443-2D3704DB693A}" dt="2020-10-02T02:55:22.200" v="3597" actId="1076"/>
          <ac:picMkLst>
            <pc:docMk/>
            <pc:sldMk cId="869113116" sldId="298"/>
            <ac:picMk id="8" creationId="{450FCC0C-13B1-BD4C-9362-A45DAB5B879F}"/>
          </ac:picMkLst>
        </pc:picChg>
      </pc:sldChg>
      <pc:sldChg chg="modSp mod">
        <pc:chgData name="Melissa Banks" userId="7853b311-8de0-4f47-8c86-11d256eeaf6a" providerId="ADAL" clId="{CC18809D-ECBB-EC42-9443-2D3704DB693A}" dt="2020-10-05T21:00:00.209" v="4307" actId="20577"/>
        <pc:sldMkLst>
          <pc:docMk/>
          <pc:sldMk cId="3578450829" sldId="299"/>
        </pc:sldMkLst>
        <pc:spChg chg="mod">
          <ac:chgData name="Melissa Banks" userId="7853b311-8de0-4f47-8c86-11d256eeaf6a" providerId="ADAL" clId="{CC18809D-ECBB-EC42-9443-2D3704DB693A}" dt="2020-10-05T20:50:40.463" v="3951" actId="207"/>
          <ac:spMkLst>
            <pc:docMk/>
            <pc:sldMk cId="3578450829" sldId="299"/>
            <ac:spMk id="12" creationId="{CF07669C-1319-6B4A-AF83-CFDC60BBC3CE}"/>
          </ac:spMkLst>
        </pc:spChg>
        <pc:spChg chg="mod">
          <ac:chgData name="Melissa Banks" userId="7853b311-8de0-4f47-8c86-11d256eeaf6a" providerId="ADAL" clId="{CC18809D-ECBB-EC42-9443-2D3704DB693A}" dt="2020-10-05T21:00:00.209" v="4307" actId="20577"/>
          <ac:spMkLst>
            <pc:docMk/>
            <pc:sldMk cId="3578450829" sldId="299"/>
            <ac:spMk id="14" creationId="{AAF9D9E5-E872-E746-A3A2-52538BD5786A}"/>
          </ac:spMkLst>
        </pc:spChg>
      </pc:sldChg>
      <pc:sldChg chg="modSp mod">
        <pc:chgData name="Melissa Banks" userId="7853b311-8de0-4f47-8c86-11d256eeaf6a" providerId="ADAL" clId="{CC18809D-ECBB-EC42-9443-2D3704DB693A}" dt="2020-10-05T20:59:53.407" v="4306" actId="20577"/>
        <pc:sldMkLst>
          <pc:docMk/>
          <pc:sldMk cId="889222187" sldId="300"/>
        </pc:sldMkLst>
        <pc:spChg chg="mod">
          <ac:chgData name="Melissa Banks" userId="7853b311-8de0-4f47-8c86-11d256eeaf6a" providerId="ADAL" clId="{CC18809D-ECBB-EC42-9443-2D3704DB693A}" dt="2020-10-05T20:59:53.407" v="4306" actId="20577"/>
          <ac:spMkLst>
            <pc:docMk/>
            <pc:sldMk cId="889222187" sldId="300"/>
            <ac:spMk id="2" creationId="{FF1340BF-56CC-3A41-A1DA-B1DBED8FF96A}"/>
          </ac:spMkLst>
        </pc:spChg>
      </pc:sldChg>
      <pc:sldChg chg="modSp mod">
        <pc:chgData name="Melissa Banks" userId="7853b311-8de0-4f47-8c86-11d256eeaf6a" providerId="ADAL" clId="{CC18809D-ECBB-EC42-9443-2D3704DB693A}" dt="2020-10-05T21:16:23.491" v="4637" actId="20577"/>
        <pc:sldMkLst>
          <pc:docMk/>
          <pc:sldMk cId="1130724276" sldId="301"/>
        </pc:sldMkLst>
        <pc:spChg chg="mod">
          <ac:chgData name="Melissa Banks" userId="7853b311-8de0-4f47-8c86-11d256eeaf6a" providerId="ADAL" clId="{CC18809D-ECBB-EC42-9443-2D3704DB693A}" dt="2020-10-05T20:55:25.103" v="3990" actId="207"/>
          <ac:spMkLst>
            <pc:docMk/>
            <pc:sldMk cId="1130724276" sldId="301"/>
            <ac:spMk id="12" creationId="{CF07669C-1319-6B4A-AF83-CFDC60BBC3CE}"/>
          </ac:spMkLst>
        </pc:spChg>
        <pc:spChg chg="mod">
          <ac:chgData name="Melissa Banks" userId="7853b311-8de0-4f47-8c86-11d256eeaf6a" providerId="ADAL" clId="{CC18809D-ECBB-EC42-9443-2D3704DB693A}" dt="2020-10-05T21:16:23.491" v="4637" actId="20577"/>
          <ac:spMkLst>
            <pc:docMk/>
            <pc:sldMk cId="1130724276" sldId="301"/>
            <ac:spMk id="14" creationId="{AAF9D9E5-E872-E746-A3A2-52538BD5786A}"/>
          </ac:spMkLst>
        </pc:spChg>
      </pc:sldChg>
      <pc:sldChg chg="modSp mod">
        <pc:chgData name="Melissa Banks" userId="7853b311-8de0-4f47-8c86-11d256eeaf6a" providerId="ADAL" clId="{CC18809D-ECBB-EC42-9443-2D3704DB693A}" dt="2020-10-05T20:59:40.051" v="4299" actId="20577"/>
        <pc:sldMkLst>
          <pc:docMk/>
          <pc:sldMk cId="1654309806" sldId="302"/>
        </pc:sldMkLst>
        <pc:spChg chg="mod">
          <ac:chgData name="Melissa Banks" userId="7853b311-8de0-4f47-8c86-11d256eeaf6a" providerId="ADAL" clId="{CC18809D-ECBB-EC42-9443-2D3704DB693A}" dt="2020-10-05T20:59:40.051" v="4299" actId="20577"/>
          <ac:spMkLst>
            <pc:docMk/>
            <pc:sldMk cId="1654309806" sldId="302"/>
            <ac:spMk id="2" creationId="{FF1340BF-56CC-3A41-A1DA-B1DBED8FF96A}"/>
          </ac:spMkLst>
        </pc:spChg>
      </pc:sldChg>
      <pc:sldChg chg="addSp delSp modSp mod">
        <pc:chgData name="Melissa Banks" userId="7853b311-8de0-4f47-8c86-11d256eeaf6a" providerId="ADAL" clId="{CC18809D-ECBB-EC42-9443-2D3704DB693A}" dt="2020-10-05T20:58:57.470" v="4279" actId="20577"/>
        <pc:sldMkLst>
          <pc:docMk/>
          <pc:sldMk cId="3433305500" sldId="303"/>
        </pc:sldMkLst>
        <pc:spChg chg="add mod">
          <ac:chgData name="Melissa Banks" userId="7853b311-8de0-4f47-8c86-11d256eeaf6a" providerId="ADAL" clId="{CC18809D-ECBB-EC42-9443-2D3704DB693A}" dt="2020-10-05T20:58:57.470" v="4279" actId="20577"/>
          <ac:spMkLst>
            <pc:docMk/>
            <pc:sldMk cId="3433305500" sldId="303"/>
            <ac:spMk id="10" creationId="{AA1BFB68-1085-104C-B881-8DC5DB993E7F}"/>
          </ac:spMkLst>
        </pc:spChg>
        <pc:spChg chg="mod">
          <ac:chgData name="Melissa Banks" userId="7853b311-8de0-4f47-8c86-11d256eeaf6a" providerId="ADAL" clId="{CC18809D-ECBB-EC42-9443-2D3704DB693A}" dt="2020-10-05T20:57:43.142" v="4217" actId="207"/>
          <ac:spMkLst>
            <pc:docMk/>
            <pc:sldMk cId="3433305500" sldId="303"/>
            <ac:spMk id="12" creationId="{CF07669C-1319-6B4A-AF83-CFDC60BBC3CE}"/>
          </ac:spMkLst>
        </pc:spChg>
        <pc:spChg chg="del">
          <ac:chgData name="Melissa Banks" userId="7853b311-8de0-4f47-8c86-11d256eeaf6a" providerId="ADAL" clId="{CC18809D-ECBB-EC42-9443-2D3704DB693A}" dt="2020-10-05T20:57:35.633" v="4207" actId="478"/>
          <ac:spMkLst>
            <pc:docMk/>
            <pc:sldMk cId="3433305500" sldId="303"/>
            <ac:spMk id="14" creationId="{AAF9D9E5-E872-E746-A3A2-52538BD5786A}"/>
          </ac:spMkLst>
        </pc:spChg>
      </pc:sldChg>
      <pc:sldChg chg="addSp delSp modSp mod">
        <pc:chgData name="Melissa Banks" userId="7853b311-8de0-4f47-8c86-11d256eeaf6a" providerId="ADAL" clId="{CC18809D-ECBB-EC42-9443-2D3704DB693A}" dt="2020-10-05T20:59:28.878" v="4292" actId="20577"/>
        <pc:sldMkLst>
          <pc:docMk/>
          <pc:sldMk cId="2106657636" sldId="304"/>
        </pc:sldMkLst>
        <pc:spChg chg="del">
          <ac:chgData name="Melissa Banks" userId="7853b311-8de0-4f47-8c86-11d256eeaf6a" providerId="ADAL" clId="{CC18809D-ECBB-EC42-9443-2D3704DB693A}" dt="2020-10-05T20:58:07.474" v="4218" actId="478"/>
          <ac:spMkLst>
            <pc:docMk/>
            <pc:sldMk cId="2106657636" sldId="304"/>
            <ac:spMk id="2" creationId="{FF1340BF-56CC-3A41-A1DA-B1DBED8FF96A}"/>
          </ac:spMkLst>
        </pc:spChg>
        <pc:spChg chg="add del mod">
          <ac:chgData name="Melissa Banks" userId="7853b311-8de0-4f47-8c86-11d256eeaf6a" providerId="ADAL" clId="{CC18809D-ECBB-EC42-9443-2D3704DB693A}" dt="2020-10-05T20:58:10.370" v="4220" actId="478"/>
          <ac:spMkLst>
            <pc:docMk/>
            <pc:sldMk cId="2106657636" sldId="304"/>
            <ac:spMk id="5" creationId="{3E6C2CA0-A11F-EF41-BC4C-883C8CE3C6EC}"/>
          </ac:spMkLst>
        </pc:spChg>
        <pc:spChg chg="add mod">
          <ac:chgData name="Melissa Banks" userId="7853b311-8de0-4f47-8c86-11d256eeaf6a" providerId="ADAL" clId="{CC18809D-ECBB-EC42-9443-2D3704DB693A}" dt="2020-10-05T20:59:28.878" v="4292" actId="20577"/>
          <ac:spMkLst>
            <pc:docMk/>
            <pc:sldMk cId="2106657636" sldId="304"/>
            <ac:spMk id="8" creationId="{8154E985-5E6B-9948-8E0E-2C5E0A035080}"/>
          </ac:spMkLst>
        </pc:spChg>
      </pc:sldChg>
      <pc:sldChg chg="addSp delSp modSp add mod">
        <pc:chgData name="Melissa Banks" userId="7853b311-8de0-4f47-8c86-11d256eeaf6a" providerId="ADAL" clId="{CC18809D-ECBB-EC42-9443-2D3704DB693A}" dt="2020-10-05T21:17:39.235" v="4663"/>
        <pc:sldMkLst>
          <pc:docMk/>
          <pc:sldMk cId="280066602" sldId="305"/>
        </pc:sldMkLst>
        <pc:spChg chg="mod">
          <ac:chgData name="Melissa Banks" userId="7853b311-8de0-4f47-8c86-11d256eeaf6a" providerId="ADAL" clId="{CC18809D-ECBB-EC42-9443-2D3704DB693A}" dt="2020-10-05T21:17:39.235" v="4663"/>
          <ac:spMkLst>
            <pc:docMk/>
            <pc:sldMk cId="280066602" sldId="305"/>
            <ac:spMk id="2" creationId="{FF1340BF-56CC-3A41-A1DA-B1DBED8FF96A}"/>
          </ac:spMkLst>
        </pc:spChg>
        <pc:spChg chg="del">
          <ac:chgData name="Melissa Banks" userId="7853b311-8de0-4f47-8c86-11d256eeaf6a" providerId="ADAL" clId="{CC18809D-ECBB-EC42-9443-2D3704DB693A}" dt="2020-10-05T21:08:50.402" v="4481" actId="478"/>
          <ac:spMkLst>
            <pc:docMk/>
            <pc:sldMk cId="280066602" sldId="305"/>
            <ac:spMk id="3" creationId="{7048182F-5E51-1C4D-8987-4302B6E67D9A}"/>
          </ac:spMkLst>
        </pc:spChg>
        <pc:spChg chg="add del mod">
          <ac:chgData name="Melissa Banks" userId="7853b311-8de0-4f47-8c86-11d256eeaf6a" providerId="ADAL" clId="{CC18809D-ECBB-EC42-9443-2D3704DB693A}" dt="2020-10-05T21:14:04.928" v="4579" actId="478"/>
          <ac:spMkLst>
            <pc:docMk/>
            <pc:sldMk cId="280066602" sldId="305"/>
            <ac:spMk id="15" creationId="{A6E13883-B731-2C47-AC6B-E260FE9CFC4B}"/>
          </ac:spMkLst>
        </pc:spChg>
        <pc:spChg chg="mod">
          <ac:chgData name="Melissa Banks" userId="7853b311-8de0-4f47-8c86-11d256eeaf6a" providerId="ADAL" clId="{CC18809D-ECBB-EC42-9443-2D3704DB693A}" dt="2020-10-05T21:09:11.742" v="4489" actId="164"/>
          <ac:spMkLst>
            <pc:docMk/>
            <pc:sldMk cId="280066602" sldId="305"/>
            <ac:spMk id="17" creationId="{779DF6F2-F146-1246-956B-B9D88232EE31}"/>
          </ac:spMkLst>
        </pc:spChg>
        <pc:spChg chg="mod">
          <ac:chgData name="Melissa Banks" userId="7853b311-8de0-4f47-8c86-11d256eeaf6a" providerId="ADAL" clId="{CC18809D-ECBB-EC42-9443-2D3704DB693A}" dt="2020-10-05T21:09:15.642" v="4490" actId="1076"/>
          <ac:spMkLst>
            <pc:docMk/>
            <pc:sldMk cId="280066602" sldId="305"/>
            <ac:spMk id="19" creationId="{507545B3-3B64-CF47-9229-9BE965809E23}"/>
          </ac:spMkLst>
        </pc:spChg>
        <pc:spChg chg="add mod">
          <ac:chgData name="Melissa Banks" userId="7853b311-8de0-4f47-8c86-11d256eeaf6a" providerId="ADAL" clId="{CC18809D-ECBB-EC42-9443-2D3704DB693A}" dt="2020-10-05T21:14:05.524" v="4580"/>
          <ac:spMkLst>
            <pc:docMk/>
            <pc:sldMk cId="280066602" sldId="305"/>
            <ac:spMk id="20" creationId="{BF088932-6954-104B-A646-3D30333D3A50}"/>
          </ac:spMkLst>
        </pc:spChg>
        <pc:grpChg chg="add mod">
          <ac:chgData name="Melissa Banks" userId="7853b311-8de0-4f47-8c86-11d256eeaf6a" providerId="ADAL" clId="{CC18809D-ECBB-EC42-9443-2D3704DB693A}" dt="2020-10-05T21:09:15.642" v="4490" actId="1076"/>
          <ac:grpSpMkLst>
            <pc:docMk/>
            <pc:sldMk cId="280066602" sldId="305"/>
            <ac:grpSpMk id="5" creationId="{88406F2C-B50A-AE43-8A19-4F89ADFE4E65}"/>
          </ac:grpSpMkLst>
        </pc:grpChg>
        <pc:picChg chg="del">
          <ac:chgData name="Melissa Banks" userId="7853b311-8de0-4f47-8c86-11d256eeaf6a" providerId="ADAL" clId="{CC18809D-ECBB-EC42-9443-2D3704DB693A}" dt="2020-10-05T21:08:48.736" v="4480" actId="478"/>
          <ac:picMkLst>
            <pc:docMk/>
            <pc:sldMk cId="280066602" sldId="305"/>
            <ac:picMk id="7" creationId="{CD719142-1676-784C-9C88-1402F8607319}"/>
          </ac:picMkLst>
        </pc:picChg>
        <pc:picChg chg="mod">
          <ac:chgData name="Melissa Banks" userId="7853b311-8de0-4f47-8c86-11d256eeaf6a" providerId="ADAL" clId="{CC18809D-ECBB-EC42-9443-2D3704DB693A}" dt="2020-10-05T21:09:11.742" v="4489" actId="164"/>
          <ac:picMkLst>
            <pc:docMk/>
            <pc:sldMk cId="280066602" sldId="305"/>
            <ac:picMk id="16" creationId="{F5195848-B982-664A-93BA-20C2135D2333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5T21:17:27.322" v="4659"/>
        <pc:sldMkLst>
          <pc:docMk/>
          <pc:sldMk cId="268758751" sldId="306"/>
        </pc:sldMkLst>
        <pc:spChg chg="mod">
          <ac:chgData name="Melissa Banks" userId="7853b311-8de0-4f47-8c86-11d256eeaf6a" providerId="ADAL" clId="{CC18809D-ECBB-EC42-9443-2D3704DB693A}" dt="2020-10-05T21:17:27.322" v="4659"/>
          <ac:spMkLst>
            <pc:docMk/>
            <pc:sldMk cId="268758751" sldId="306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15:42.541" v="4608" actId="1076"/>
          <ac:spMkLst>
            <pc:docMk/>
            <pc:sldMk cId="268758751" sldId="306"/>
            <ac:spMk id="3" creationId="{7048182F-5E51-1C4D-8987-4302B6E67D9A}"/>
          </ac:spMkLst>
        </pc:spChg>
        <pc:spChg chg="add mod">
          <ac:chgData name="Melissa Banks" userId="7853b311-8de0-4f47-8c86-11d256eeaf6a" providerId="ADAL" clId="{CC18809D-ECBB-EC42-9443-2D3704DB693A}" dt="2020-10-05T21:16:32.727" v="4638"/>
          <ac:spMkLst>
            <pc:docMk/>
            <pc:sldMk cId="268758751" sldId="306"/>
            <ac:spMk id="12" creationId="{1ECC0249-B91B-AF40-A619-35860DBB84CD}"/>
          </ac:spMkLst>
        </pc:spChg>
        <pc:spChg chg="del">
          <ac:chgData name="Melissa Banks" userId="7853b311-8de0-4f47-8c86-11d256eeaf6a" providerId="ADAL" clId="{CC18809D-ECBB-EC42-9443-2D3704DB693A}" dt="2020-10-05T21:15:35.438" v="4606" actId="478"/>
          <ac:spMkLst>
            <pc:docMk/>
            <pc:sldMk cId="268758751" sldId="306"/>
            <ac:spMk id="19" creationId="{507545B3-3B64-CF47-9229-9BE965809E23}"/>
          </ac:spMkLst>
        </pc:spChg>
        <pc:picChg chg="mod">
          <ac:chgData name="Melissa Banks" userId="7853b311-8de0-4f47-8c86-11d256eeaf6a" providerId="ADAL" clId="{CC18809D-ECBB-EC42-9443-2D3704DB693A}" dt="2020-10-05T21:15:42.541" v="4608" actId="1076"/>
          <ac:picMkLst>
            <pc:docMk/>
            <pc:sldMk cId="268758751" sldId="306"/>
            <ac:picMk id="6" creationId="{07EFAF4C-40ED-834A-96CA-DC0ED9511016}"/>
          </ac:picMkLst>
        </pc:picChg>
        <pc:picChg chg="del">
          <ac:chgData name="Melissa Banks" userId="7853b311-8de0-4f47-8c86-11d256eeaf6a" providerId="ADAL" clId="{CC18809D-ECBB-EC42-9443-2D3704DB693A}" dt="2020-10-05T21:15:33.112" v="4605" actId="478"/>
          <ac:picMkLst>
            <pc:docMk/>
            <pc:sldMk cId="268758751" sldId="306"/>
            <ac:picMk id="9" creationId="{B5BE8184-F90B-CD47-81E5-6CF780708C30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05T21:17:21.514" v="4658" actId="20577"/>
        <pc:sldMkLst>
          <pc:docMk/>
          <pc:sldMk cId="2546385155" sldId="307"/>
        </pc:sldMkLst>
        <pc:spChg chg="mod">
          <ac:chgData name="Melissa Banks" userId="7853b311-8de0-4f47-8c86-11d256eeaf6a" providerId="ADAL" clId="{CC18809D-ECBB-EC42-9443-2D3704DB693A}" dt="2020-10-05T21:17:21.514" v="4658" actId="20577"/>
          <ac:spMkLst>
            <pc:docMk/>
            <pc:sldMk cId="2546385155" sldId="307"/>
            <ac:spMk id="2" creationId="{FF1340BF-56CC-3A41-A1DA-B1DBED8FF96A}"/>
          </ac:spMkLst>
        </pc:spChg>
        <pc:spChg chg="del">
          <ac:chgData name="Melissa Banks" userId="7853b311-8de0-4f47-8c86-11d256eeaf6a" providerId="ADAL" clId="{CC18809D-ECBB-EC42-9443-2D3704DB693A}" dt="2020-10-05T21:14:53.814" v="4599" actId="478"/>
          <ac:spMkLst>
            <pc:docMk/>
            <pc:sldMk cId="2546385155" sldId="307"/>
            <ac:spMk id="3" creationId="{7048182F-5E51-1C4D-8987-4302B6E67D9A}"/>
          </ac:spMkLst>
        </pc:spChg>
        <pc:spChg chg="mod">
          <ac:chgData name="Melissa Banks" userId="7853b311-8de0-4f47-8c86-11d256eeaf6a" providerId="ADAL" clId="{CC18809D-ECBB-EC42-9443-2D3704DB693A}" dt="2020-10-05T21:15:01.688" v="4600" actId="1076"/>
          <ac:spMkLst>
            <pc:docMk/>
            <pc:sldMk cId="2546385155" sldId="307"/>
            <ac:spMk id="9" creationId="{4067F927-7F5E-6344-B777-FE5108BBC366}"/>
          </ac:spMkLst>
        </pc:spChg>
        <pc:spChg chg="add mod">
          <ac:chgData name="Melissa Banks" userId="7853b311-8de0-4f47-8c86-11d256eeaf6a" providerId="ADAL" clId="{CC18809D-ECBB-EC42-9443-2D3704DB693A}" dt="2020-10-05T21:16:46.653" v="4641"/>
          <ac:spMkLst>
            <pc:docMk/>
            <pc:sldMk cId="2546385155" sldId="307"/>
            <ac:spMk id="15" creationId="{10E4C9B5-955F-2A4F-9B0F-62D4969E093D}"/>
          </ac:spMkLst>
        </pc:spChg>
        <pc:spChg chg="mod">
          <ac:chgData name="Melissa Banks" userId="7853b311-8de0-4f47-8c86-11d256eeaf6a" providerId="ADAL" clId="{CC18809D-ECBB-EC42-9443-2D3704DB693A}" dt="2020-10-05T21:15:01.688" v="4600" actId="1076"/>
          <ac:spMkLst>
            <pc:docMk/>
            <pc:sldMk cId="2546385155" sldId="307"/>
            <ac:spMk id="19" creationId="{507545B3-3B64-CF47-9229-9BE965809E23}"/>
          </ac:spMkLst>
        </pc:spChg>
        <pc:picChg chg="del">
          <ac:chgData name="Melissa Banks" userId="7853b311-8de0-4f47-8c86-11d256eeaf6a" providerId="ADAL" clId="{CC18809D-ECBB-EC42-9443-2D3704DB693A}" dt="2020-10-05T21:14:51.108" v="4598" actId="478"/>
          <ac:picMkLst>
            <pc:docMk/>
            <pc:sldMk cId="2546385155" sldId="307"/>
            <ac:picMk id="6" creationId="{FACEE67F-B88E-1943-A7A1-3B7EFC49C846}"/>
          </ac:picMkLst>
        </pc:picChg>
        <pc:picChg chg="mod">
          <ac:chgData name="Melissa Banks" userId="7853b311-8de0-4f47-8c86-11d256eeaf6a" providerId="ADAL" clId="{CC18809D-ECBB-EC42-9443-2D3704DB693A}" dt="2020-10-05T21:15:01.688" v="4600" actId="1076"/>
          <ac:picMkLst>
            <pc:docMk/>
            <pc:sldMk cId="2546385155" sldId="307"/>
            <ac:picMk id="8" creationId="{450FCC0C-13B1-BD4C-9362-A45DAB5B879F}"/>
          </ac:picMkLst>
        </pc:picChg>
      </pc:sldChg>
      <pc:sldChg chg="addSp delSp modSp add mod ord">
        <pc:chgData name="Melissa Banks" userId="7853b311-8de0-4f47-8c86-11d256eeaf6a" providerId="ADAL" clId="{CC18809D-ECBB-EC42-9443-2D3704DB693A}" dt="2020-10-15T14:53:20.354" v="5502"/>
        <pc:sldMkLst>
          <pc:docMk/>
          <pc:sldMk cId="3681060224" sldId="308"/>
        </pc:sldMkLst>
        <pc:spChg chg="add mod">
          <ac:chgData name="Melissa Banks" userId="7853b311-8de0-4f47-8c86-11d256eeaf6a" providerId="ADAL" clId="{CC18809D-ECBB-EC42-9443-2D3704DB693A}" dt="2020-10-07T18:08:30.068" v="5244" actId="14100"/>
          <ac:spMkLst>
            <pc:docMk/>
            <pc:sldMk cId="3681060224" sldId="308"/>
            <ac:spMk id="6" creationId="{6385D05C-69E9-7E4A-BAE0-8BE64A81D5F2}"/>
          </ac:spMkLst>
        </pc:spChg>
        <pc:picChg chg="add mod">
          <ac:chgData name="Melissa Banks" userId="7853b311-8de0-4f47-8c86-11d256eeaf6a" providerId="ADAL" clId="{CC18809D-ECBB-EC42-9443-2D3704DB693A}" dt="2020-10-07T18:08:49.294" v="5249" actId="1076"/>
          <ac:picMkLst>
            <pc:docMk/>
            <pc:sldMk cId="3681060224" sldId="308"/>
            <ac:picMk id="3" creationId="{B9B2FC39-709A-794D-AC90-54AA6829468A}"/>
          </ac:picMkLst>
        </pc:picChg>
        <pc:picChg chg="add del mod">
          <ac:chgData name="Melissa Banks" userId="7853b311-8de0-4f47-8c86-11d256eeaf6a" providerId="ADAL" clId="{CC18809D-ECBB-EC42-9443-2D3704DB693A}" dt="2020-10-07T18:06:59.429" v="5233" actId="478"/>
          <ac:picMkLst>
            <pc:docMk/>
            <pc:sldMk cId="3681060224" sldId="308"/>
            <ac:picMk id="4" creationId="{916FF253-854F-7948-95CE-8CE406D1B685}"/>
          </ac:picMkLst>
        </pc:picChg>
        <pc:picChg chg="add mod modCrop">
          <ac:chgData name="Melissa Banks" userId="7853b311-8de0-4f47-8c86-11d256eeaf6a" providerId="ADAL" clId="{CC18809D-ECBB-EC42-9443-2D3704DB693A}" dt="2020-10-15T14:53:20.354" v="5502"/>
          <ac:picMkLst>
            <pc:docMk/>
            <pc:sldMk cId="3681060224" sldId="308"/>
            <ac:picMk id="5" creationId="{3C324218-8B87-7746-970D-D7BFBD349809}"/>
          </ac:picMkLst>
        </pc:picChg>
        <pc:picChg chg="add del mod">
          <ac:chgData name="Melissa Banks" userId="7853b311-8de0-4f47-8c86-11d256eeaf6a" providerId="ADAL" clId="{CC18809D-ECBB-EC42-9443-2D3704DB693A}" dt="2020-10-07T18:08:21.191" v="5241" actId="478"/>
          <ac:picMkLst>
            <pc:docMk/>
            <pc:sldMk cId="3681060224" sldId="308"/>
            <ac:picMk id="7" creationId="{EA19F112-BD0F-564F-B229-C227411F2FBB}"/>
          </ac:picMkLst>
        </pc:picChg>
        <pc:picChg chg="add mod">
          <ac:chgData name="Melissa Banks" userId="7853b311-8de0-4f47-8c86-11d256eeaf6a" providerId="ADAL" clId="{CC18809D-ECBB-EC42-9443-2D3704DB693A}" dt="2020-10-07T18:08:44.427" v="5248"/>
          <ac:picMkLst>
            <pc:docMk/>
            <pc:sldMk cId="3681060224" sldId="308"/>
            <ac:picMk id="8" creationId="{438F7BBD-2E55-4F41-AFD4-EF59F961010B}"/>
          </ac:picMkLst>
        </pc:picChg>
      </pc:sldChg>
      <pc:sldChg chg="addSp delSp modSp add mod">
        <pc:chgData name="Melissa Banks" userId="7853b311-8de0-4f47-8c86-11d256eeaf6a" providerId="ADAL" clId="{CC18809D-ECBB-EC42-9443-2D3704DB693A}" dt="2020-10-05T21:17:41.683" v="4664"/>
        <pc:sldMkLst>
          <pc:docMk/>
          <pc:sldMk cId="2372810802" sldId="309"/>
        </pc:sldMkLst>
        <pc:spChg chg="mod">
          <ac:chgData name="Melissa Banks" userId="7853b311-8de0-4f47-8c86-11d256eeaf6a" providerId="ADAL" clId="{CC18809D-ECBB-EC42-9443-2D3704DB693A}" dt="2020-10-05T21:17:41.683" v="4664"/>
          <ac:spMkLst>
            <pc:docMk/>
            <pc:sldMk cId="2372810802" sldId="309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10:11.314" v="4499" actId="1076"/>
          <ac:spMkLst>
            <pc:docMk/>
            <pc:sldMk cId="2372810802" sldId="309"/>
            <ac:spMk id="3" creationId="{7048182F-5E51-1C4D-8987-4302B6E67D9A}"/>
          </ac:spMkLst>
        </pc:spChg>
        <pc:spChg chg="del">
          <ac:chgData name="Melissa Banks" userId="7853b311-8de0-4f47-8c86-11d256eeaf6a" providerId="ADAL" clId="{CC18809D-ECBB-EC42-9443-2D3704DB693A}" dt="2020-10-05T21:09:50.928" v="4493" actId="478"/>
          <ac:spMkLst>
            <pc:docMk/>
            <pc:sldMk cId="2372810802" sldId="309"/>
            <ac:spMk id="9" creationId="{4067F927-7F5E-6344-B777-FE5108BBC366}"/>
          </ac:spMkLst>
        </pc:spChg>
        <pc:spChg chg="add del mod">
          <ac:chgData name="Melissa Banks" userId="7853b311-8de0-4f47-8c86-11d256eeaf6a" providerId="ADAL" clId="{CC18809D-ECBB-EC42-9443-2D3704DB693A}" dt="2020-10-05T21:14:12.464" v="4584" actId="478"/>
          <ac:spMkLst>
            <pc:docMk/>
            <pc:sldMk cId="2372810802" sldId="309"/>
            <ac:spMk id="15" creationId="{5D154606-9E5D-124C-B4DE-3814B0EE55D8}"/>
          </ac:spMkLst>
        </pc:spChg>
        <pc:spChg chg="add del mod">
          <ac:chgData name="Melissa Banks" userId="7853b311-8de0-4f47-8c86-11d256eeaf6a" providerId="ADAL" clId="{CC18809D-ECBB-EC42-9443-2D3704DB693A}" dt="2020-10-05T21:14:11.031" v="4583"/>
          <ac:spMkLst>
            <pc:docMk/>
            <pc:sldMk cId="2372810802" sldId="309"/>
            <ac:spMk id="16" creationId="{D041288B-462C-BD47-B1AD-310E7D5D1461}"/>
          </ac:spMkLst>
        </pc:spChg>
        <pc:spChg chg="add mod">
          <ac:chgData name="Melissa Banks" userId="7853b311-8de0-4f47-8c86-11d256eeaf6a" providerId="ADAL" clId="{CC18809D-ECBB-EC42-9443-2D3704DB693A}" dt="2020-10-05T21:14:13.084" v="4585"/>
          <ac:spMkLst>
            <pc:docMk/>
            <pc:sldMk cId="2372810802" sldId="309"/>
            <ac:spMk id="17" creationId="{54E36942-A689-3040-8C4A-7FFD1315A59E}"/>
          </ac:spMkLst>
        </pc:spChg>
        <pc:spChg chg="del">
          <ac:chgData name="Melissa Banks" userId="7853b311-8de0-4f47-8c86-11d256eeaf6a" providerId="ADAL" clId="{CC18809D-ECBB-EC42-9443-2D3704DB693A}" dt="2020-10-05T21:09:53.954" v="4495" actId="478"/>
          <ac:spMkLst>
            <pc:docMk/>
            <pc:sldMk cId="2372810802" sldId="309"/>
            <ac:spMk id="19" creationId="{507545B3-3B64-CF47-9229-9BE965809E23}"/>
          </ac:spMkLst>
        </pc:spChg>
        <pc:picChg chg="mod">
          <ac:chgData name="Melissa Banks" userId="7853b311-8de0-4f47-8c86-11d256eeaf6a" providerId="ADAL" clId="{CC18809D-ECBB-EC42-9443-2D3704DB693A}" dt="2020-10-05T21:10:11.314" v="4499" actId="1076"/>
          <ac:picMkLst>
            <pc:docMk/>
            <pc:sldMk cId="2372810802" sldId="309"/>
            <ac:picMk id="6" creationId="{FACEE67F-B88E-1943-A7A1-3B7EFC49C846}"/>
          </ac:picMkLst>
        </pc:picChg>
        <pc:picChg chg="del">
          <ac:chgData name="Melissa Banks" userId="7853b311-8de0-4f47-8c86-11d256eeaf6a" providerId="ADAL" clId="{CC18809D-ECBB-EC42-9443-2D3704DB693A}" dt="2020-10-05T21:09:52.156" v="4494" actId="478"/>
          <ac:picMkLst>
            <pc:docMk/>
            <pc:sldMk cId="2372810802" sldId="309"/>
            <ac:picMk id="8" creationId="{450FCC0C-13B1-BD4C-9362-A45DAB5B879F}"/>
          </ac:picMkLst>
        </pc:picChg>
      </pc:sldChg>
      <pc:sldChg chg="modSp add mod ord">
        <pc:chgData name="Melissa Banks" userId="7853b311-8de0-4f47-8c86-11d256eeaf6a" providerId="ADAL" clId="{CC18809D-ECBB-EC42-9443-2D3704DB693A}" dt="2020-10-05T21:17:31.669" v="4661"/>
        <pc:sldMkLst>
          <pc:docMk/>
          <pc:sldMk cId="1449531516" sldId="310"/>
        </pc:sldMkLst>
        <pc:spChg chg="mod">
          <ac:chgData name="Melissa Banks" userId="7853b311-8de0-4f47-8c86-11d256eeaf6a" providerId="ADAL" clId="{CC18809D-ECBB-EC42-9443-2D3704DB693A}" dt="2020-10-05T21:17:31.669" v="4661"/>
          <ac:spMkLst>
            <pc:docMk/>
            <pc:sldMk cId="1449531516" sldId="310"/>
            <ac:spMk id="2" creationId="{FF1340BF-56CC-3A41-A1DA-B1DBED8FF96A}"/>
          </ac:spMkLst>
        </pc:spChg>
        <pc:spChg chg="mod">
          <ac:chgData name="Melissa Banks" userId="7853b311-8de0-4f47-8c86-11d256eeaf6a" providerId="ADAL" clId="{CC18809D-ECBB-EC42-9443-2D3704DB693A}" dt="2020-10-05T21:16:41.182" v="4640"/>
          <ac:spMkLst>
            <pc:docMk/>
            <pc:sldMk cId="1449531516" sldId="310"/>
            <ac:spMk id="15" creationId="{5D154606-9E5D-124C-B4DE-3814B0EE55D8}"/>
          </ac:spMkLst>
        </pc:spChg>
      </pc:sldChg>
      <pc:sldChg chg="add del">
        <pc:chgData name="Melissa Banks" userId="7853b311-8de0-4f47-8c86-11d256eeaf6a" providerId="ADAL" clId="{CC18809D-ECBB-EC42-9443-2D3704DB693A}" dt="2020-10-05T21:10:00.549" v="4497"/>
        <pc:sldMkLst>
          <pc:docMk/>
          <pc:sldMk cId="3737041907" sldId="310"/>
        </pc:sldMkLst>
      </pc:sldChg>
      <pc:sldChg chg="modSp add mod ord">
        <pc:chgData name="Melissa Banks" userId="7853b311-8de0-4f47-8c86-11d256eeaf6a" providerId="ADAL" clId="{CC18809D-ECBB-EC42-9443-2D3704DB693A}" dt="2020-10-15T14:00:05.266" v="5494" actId="20578"/>
        <pc:sldMkLst>
          <pc:docMk/>
          <pc:sldMk cId="2336674372" sldId="311"/>
        </pc:sldMkLst>
        <pc:spChg chg="mod">
          <ac:chgData name="Melissa Banks" userId="7853b311-8de0-4f47-8c86-11d256eeaf6a" providerId="ADAL" clId="{CC18809D-ECBB-EC42-9443-2D3704DB693A}" dt="2020-10-15T14:00:00.051" v="5493" actId="20577"/>
          <ac:spMkLst>
            <pc:docMk/>
            <pc:sldMk cId="2336674372" sldId="311"/>
            <ac:spMk id="12" creationId="{1931699F-FCDA-D149-940A-16133B61A09C}"/>
          </ac:spMkLst>
        </pc:spChg>
      </pc:sldChg>
    </pc:docChg>
  </pc:docChgLst>
  <pc:docChgLst>
    <pc:chgData name="Melissa Banks" userId="S::mebanks@mdek12.org::7853b311-8de0-4f47-8c86-11d256eeaf6a" providerId="AD" clId="Web-{41873B5D-250F-AEA7-9223-C6E50627DF84}"/>
    <pc:docChg chg="addSld modSld sldOrd">
      <pc:chgData name="Melissa Banks" userId="S::mebanks@mdek12.org::7853b311-8de0-4f47-8c86-11d256eeaf6a" providerId="AD" clId="Web-{41873B5D-250F-AEA7-9223-C6E50627DF84}" dt="2020-10-02T15:34:24.487" v="74" actId="20577"/>
      <pc:docMkLst>
        <pc:docMk/>
      </pc:docMkLst>
      <pc:sldChg chg="ord">
        <pc:chgData name="Melissa Banks" userId="S::mebanks@mdek12.org::7853b311-8de0-4f47-8c86-11d256eeaf6a" providerId="AD" clId="Web-{41873B5D-250F-AEA7-9223-C6E50627DF84}" dt="2020-10-02T15:29:36.871" v="2"/>
        <pc:sldMkLst>
          <pc:docMk/>
          <pc:sldMk cId="2605502773" sldId="257"/>
        </pc:sldMkLst>
      </pc:sldChg>
      <pc:sldChg chg="ord">
        <pc:chgData name="Melissa Banks" userId="S::mebanks@mdek12.org::7853b311-8de0-4f47-8c86-11d256eeaf6a" providerId="AD" clId="Web-{41873B5D-250F-AEA7-9223-C6E50627DF84}" dt="2020-10-02T15:31:29.014" v="73"/>
        <pc:sldMkLst>
          <pc:docMk/>
          <pc:sldMk cId="88168164" sldId="289"/>
        </pc:sldMkLst>
      </pc:sldChg>
      <pc:sldChg chg="ord">
        <pc:chgData name="Melissa Banks" userId="S::mebanks@mdek12.org::7853b311-8de0-4f47-8c86-11d256eeaf6a" providerId="AD" clId="Web-{41873B5D-250F-AEA7-9223-C6E50627DF84}" dt="2020-10-02T15:31:29.014" v="71"/>
        <pc:sldMkLst>
          <pc:docMk/>
          <pc:sldMk cId="55115486" sldId="290"/>
        </pc:sldMkLst>
      </pc:sldChg>
      <pc:sldChg chg="ord">
        <pc:chgData name="Melissa Banks" userId="S::mebanks@mdek12.org::7853b311-8de0-4f47-8c86-11d256eeaf6a" providerId="AD" clId="Web-{41873B5D-250F-AEA7-9223-C6E50627DF84}" dt="2020-10-02T15:31:29.014" v="72"/>
        <pc:sldMkLst>
          <pc:docMk/>
          <pc:sldMk cId="1738779149" sldId="291"/>
        </pc:sldMkLst>
      </pc:sldChg>
      <pc:sldChg chg="modSp">
        <pc:chgData name="Melissa Banks" userId="S::mebanks@mdek12.org::7853b311-8de0-4f47-8c86-11d256eeaf6a" providerId="AD" clId="Web-{41873B5D-250F-AEA7-9223-C6E50627DF84}" dt="2020-10-02T15:34:24.487" v="74" actId="20577"/>
        <pc:sldMkLst>
          <pc:docMk/>
          <pc:sldMk cId="3334997026" sldId="294"/>
        </pc:sldMkLst>
        <pc:spChg chg="mod">
          <ac:chgData name="Melissa Banks" userId="S::mebanks@mdek12.org::7853b311-8de0-4f47-8c86-11d256eeaf6a" providerId="AD" clId="Web-{41873B5D-250F-AEA7-9223-C6E50627DF84}" dt="2020-10-02T15:34:24.487" v="74" actId="20577"/>
          <ac:spMkLst>
            <pc:docMk/>
            <pc:sldMk cId="3334997026" sldId="294"/>
            <ac:spMk id="14" creationId="{AAF9D9E5-E872-E746-A3A2-52538BD5786A}"/>
          </ac:spMkLst>
        </pc:spChg>
      </pc:sldChg>
      <pc:sldChg chg="ord">
        <pc:chgData name="Melissa Banks" userId="S::mebanks@mdek12.org::7853b311-8de0-4f47-8c86-11d256eeaf6a" providerId="AD" clId="Web-{41873B5D-250F-AEA7-9223-C6E50627DF84}" dt="2020-10-02T15:31:29.014" v="70"/>
        <pc:sldMkLst>
          <pc:docMk/>
          <pc:sldMk cId="3319866011" sldId="296"/>
        </pc:sldMkLst>
      </pc:sldChg>
      <pc:sldChg chg="ord">
        <pc:chgData name="Melissa Banks" userId="S::mebanks@mdek12.org::7853b311-8de0-4f47-8c86-11d256eeaf6a" providerId="AD" clId="Web-{41873B5D-250F-AEA7-9223-C6E50627DF84}" dt="2020-10-02T15:31:29.014" v="69"/>
        <pc:sldMkLst>
          <pc:docMk/>
          <pc:sldMk cId="1343515233" sldId="297"/>
        </pc:sldMkLst>
      </pc:sldChg>
      <pc:sldChg chg="ord">
        <pc:chgData name="Melissa Banks" userId="S::mebanks@mdek12.org::7853b311-8de0-4f47-8c86-11d256eeaf6a" providerId="AD" clId="Web-{41873B5D-250F-AEA7-9223-C6E50627DF84}" dt="2020-10-02T15:31:29.014" v="68"/>
        <pc:sldMkLst>
          <pc:docMk/>
          <pc:sldMk cId="869113116" sldId="298"/>
        </pc:sldMkLst>
      </pc:sldChg>
      <pc:sldChg chg="modSp add replId">
        <pc:chgData name="Melissa Banks" userId="S::mebanks@mdek12.org::7853b311-8de0-4f47-8c86-11d256eeaf6a" providerId="AD" clId="Web-{41873B5D-250F-AEA7-9223-C6E50627DF84}" dt="2020-10-02T15:30:21.575" v="29" actId="20577"/>
        <pc:sldMkLst>
          <pc:docMk/>
          <pc:sldMk cId="3578450829" sldId="299"/>
        </pc:sldMkLst>
        <pc:spChg chg="mod">
          <ac:chgData name="Melissa Banks" userId="S::mebanks@mdek12.org::7853b311-8de0-4f47-8c86-11d256eeaf6a" providerId="AD" clId="Web-{41873B5D-250F-AEA7-9223-C6E50627DF84}" dt="2020-10-02T15:30:21.575" v="29" actId="20577"/>
          <ac:spMkLst>
            <pc:docMk/>
            <pc:sldMk cId="3578450829" sldId="299"/>
            <ac:spMk id="14" creationId="{AAF9D9E5-E872-E746-A3A2-52538BD5786A}"/>
          </ac:spMkLst>
        </pc:spChg>
      </pc:sldChg>
      <pc:sldChg chg="modSp add replId">
        <pc:chgData name="Melissa Banks" userId="S::mebanks@mdek12.org::7853b311-8de0-4f47-8c86-11d256eeaf6a" providerId="AD" clId="Web-{41873B5D-250F-AEA7-9223-C6E50627DF84}" dt="2020-10-02T15:30:04.543" v="25" actId="20577"/>
        <pc:sldMkLst>
          <pc:docMk/>
          <pc:sldMk cId="889222187" sldId="300"/>
        </pc:sldMkLst>
        <pc:spChg chg="mod">
          <ac:chgData name="Melissa Banks" userId="S::mebanks@mdek12.org::7853b311-8de0-4f47-8c86-11d256eeaf6a" providerId="AD" clId="Web-{41873B5D-250F-AEA7-9223-C6E50627DF84}" dt="2020-10-02T15:30:04.543" v="25" actId="20577"/>
          <ac:spMkLst>
            <pc:docMk/>
            <pc:sldMk cId="889222187" sldId="300"/>
            <ac:spMk id="2" creationId="{FF1340BF-56CC-3A41-A1DA-B1DBED8FF96A}"/>
          </ac:spMkLst>
        </pc:spChg>
      </pc:sldChg>
      <pc:sldChg chg="add replId">
        <pc:chgData name="Melissa Banks" userId="S::mebanks@mdek12.org::7853b311-8de0-4f47-8c86-11d256eeaf6a" providerId="AD" clId="Web-{41873B5D-250F-AEA7-9223-C6E50627DF84}" dt="2020-10-02T15:30:28.700" v="30"/>
        <pc:sldMkLst>
          <pc:docMk/>
          <pc:sldMk cId="1130724276" sldId="301"/>
        </pc:sldMkLst>
      </pc:sldChg>
      <pc:sldChg chg="modSp add replId">
        <pc:chgData name="Melissa Banks" userId="S::mebanks@mdek12.org::7853b311-8de0-4f47-8c86-11d256eeaf6a" providerId="AD" clId="Web-{41873B5D-250F-AEA7-9223-C6E50627DF84}" dt="2020-10-02T15:30:36.638" v="46" actId="20577"/>
        <pc:sldMkLst>
          <pc:docMk/>
          <pc:sldMk cId="1654309806" sldId="302"/>
        </pc:sldMkLst>
        <pc:spChg chg="mod">
          <ac:chgData name="Melissa Banks" userId="S::mebanks@mdek12.org::7853b311-8de0-4f47-8c86-11d256eeaf6a" providerId="AD" clId="Web-{41873B5D-250F-AEA7-9223-C6E50627DF84}" dt="2020-10-02T15:30:36.638" v="46" actId="20577"/>
          <ac:spMkLst>
            <pc:docMk/>
            <pc:sldMk cId="1654309806" sldId="302"/>
            <ac:spMk id="2" creationId="{FF1340BF-56CC-3A41-A1DA-B1DBED8FF96A}"/>
          </ac:spMkLst>
        </pc:spChg>
      </pc:sldChg>
      <pc:sldChg chg="add replId">
        <pc:chgData name="Melissa Banks" userId="S::mebanks@mdek12.org::7853b311-8de0-4f47-8c86-11d256eeaf6a" providerId="AD" clId="Web-{41873B5D-250F-AEA7-9223-C6E50627DF84}" dt="2020-10-02T15:30:43.685" v="49"/>
        <pc:sldMkLst>
          <pc:docMk/>
          <pc:sldMk cId="3433305500" sldId="303"/>
        </pc:sldMkLst>
      </pc:sldChg>
      <pc:sldChg chg="modSp add replId">
        <pc:chgData name="Melissa Banks" userId="S::mebanks@mdek12.org::7853b311-8de0-4f47-8c86-11d256eeaf6a" providerId="AD" clId="Web-{41873B5D-250F-AEA7-9223-C6E50627DF84}" dt="2020-10-02T15:30:55.357" v="65" actId="20577"/>
        <pc:sldMkLst>
          <pc:docMk/>
          <pc:sldMk cId="2106657636" sldId="304"/>
        </pc:sldMkLst>
        <pc:spChg chg="mod">
          <ac:chgData name="Melissa Banks" userId="S::mebanks@mdek12.org::7853b311-8de0-4f47-8c86-11d256eeaf6a" providerId="AD" clId="Web-{41873B5D-250F-AEA7-9223-C6E50627DF84}" dt="2020-10-02T15:30:55.357" v="65" actId="20577"/>
          <ac:spMkLst>
            <pc:docMk/>
            <pc:sldMk cId="2106657636" sldId="304"/>
            <ac:spMk id="2" creationId="{FF1340BF-56CC-3A41-A1DA-B1DBED8FF96A}"/>
          </ac:spMkLst>
        </pc:spChg>
      </pc:sldChg>
    </pc:docChg>
  </pc:docChgLst>
  <pc:docChgLst>
    <pc:chgData name="Melissa Banks" userId="S::mebanks@mdek12.org::7853b311-8de0-4f47-8c86-11d256eeaf6a" providerId="AD" clId="Web-{DF706C22-720C-D22E-D83C-C864923A0B72}"/>
    <pc:docChg chg="addSld modSld">
      <pc:chgData name="Melissa Banks" userId="S::mebanks@mdek12.org::7853b311-8de0-4f47-8c86-11d256eeaf6a" providerId="AD" clId="Web-{DF706C22-720C-D22E-D83C-C864923A0B72}" dt="2020-09-30T21:40:43.324" v="292" actId="20577"/>
      <pc:docMkLst>
        <pc:docMk/>
      </pc:docMkLst>
      <pc:sldChg chg="modSp">
        <pc:chgData name="Melissa Banks" userId="S::mebanks@mdek12.org::7853b311-8de0-4f47-8c86-11d256eeaf6a" providerId="AD" clId="Web-{DF706C22-720C-D22E-D83C-C864923A0B72}" dt="2020-09-30T21:40:24.261" v="249" actId="20577"/>
        <pc:sldMkLst>
          <pc:docMk/>
          <pc:sldMk cId="142915828" sldId="260"/>
        </pc:sldMkLst>
        <pc:spChg chg="mod">
          <ac:chgData name="Melissa Banks" userId="S::mebanks@mdek12.org::7853b311-8de0-4f47-8c86-11d256eeaf6a" providerId="AD" clId="Web-{DF706C22-720C-D22E-D83C-C864923A0B72}" dt="2020-09-30T21:38:34.692" v="243" actId="20577"/>
          <ac:spMkLst>
            <pc:docMk/>
            <pc:sldMk cId="142915828" sldId="260"/>
            <ac:spMk id="2" creationId="{14CD664E-19A8-2A44-8F74-EF84308D36C9}"/>
          </ac:spMkLst>
        </pc:spChg>
        <pc:spChg chg="mod">
          <ac:chgData name="Melissa Banks" userId="S::mebanks@mdek12.org::7853b311-8de0-4f47-8c86-11d256eeaf6a" providerId="AD" clId="Web-{DF706C22-720C-D22E-D83C-C864923A0B72}" dt="2020-09-30T21:40:24.261" v="249" actId="20577"/>
          <ac:spMkLst>
            <pc:docMk/>
            <pc:sldMk cId="142915828" sldId="260"/>
            <ac:spMk id="3" creationId="{72C39E6A-56AB-1148-BB1E-1C61C903ED60}"/>
          </ac:spMkLst>
        </pc:spChg>
      </pc:sldChg>
      <pc:sldChg chg="delSp modSp add replId">
        <pc:chgData name="Melissa Banks" userId="S::mebanks@mdek12.org::7853b311-8de0-4f47-8c86-11d256eeaf6a" providerId="AD" clId="Web-{DF706C22-720C-D22E-D83C-C864923A0B72}" dt="2020-09-30T21:35:46.699" v="26"/>
        <pc:sldMkLst>
          <pc:docMk/>
          <pc:sldMk cId="1206947218" sldId="266"/>
        </pc:sldMkLst>
        <pc:spChg chg="mod">
          <ac:chgData name="Melissa Banks" userId="S::mebanks@mdek12.org::7853b311-8de0-4f47-8c86-11d256eeaf6a" providerId="AD" clId="Web-{DF706C22-720C-D22E-D83C-C864923A0B72}" dt="2020-09-30T21:35:44.777" v="23" actId="20577"/>
          <ac:spMkLst>
            <pc:docMk/>
            <pc:sldMk cId="1206947218" sldId="266"/>
            <ac:spMk id="2" creationId="{14CD664E-19A8-2A44-8F74-EF84308D36C9}"/>
          </ac:spMkLst>
        </pc:spChg>
        <pc:spChg chg="del">
          <ac:chgData name="Melissa Banks" userId="S::mebanks@mdek12.org::7853b311-8de0-4f47-8c86-11d256eeaf6a" providerId="AD" clId="Web-{DF706C22-720C-D22E-D83C-C864923A0B72}" dt="2020-09-30T21:35:46.699" v="26"/>
          <ac:spMkLst>
            <pc:docMk/>
            <pc:sldMk cId="1206947218" sldId="266"/>
            <ac:spMk id="3" creationId="{72C39E6A-56AB-1148-BB1E-1C61C903ED60}"/>
          </ac:spMkLst>
        </pc:spChg>
      </pc:sldChg>
      <pc:sldChg chg="modSp add replId">
        <pc:chgData name="Melissa Banks" userId="S::mebanks@mdek12.org::7853b311-8de0-4f47-8c86-11d256eeaf6a" providerId="AD" clId="Web-{DF706C22-720C-D22E-D83C-C864923A0B72}" dt="2020-09-30T21:35:52.511" v="38" actId="20577"/>
        <pc:sldMkLst>
          <pc:docMk/>
          <pc:sldMk cId="4143390948" sldId="267"/>
        </pc:sldMkLst>
        <pc:spChg chg="mod">
          <ac:chgData name="Melissa Banks" userId="S::mebanks@mdek12.org::7853b311-8de0-4f47-8c86-11d256eeaf6a" providerId="AD" clId="Web-{DF706C22-720C-D22E-D83C-C864923A0B72}" dt="2020-09-30T21:35:52.511" v="38" actId="20577"/>
          <ac:spMkLst>
            <pc:docMk/>
            <pc:sldMk cId="4143390948" sldId="267"/>
            <ac:spMk id="2" creationId="{14CD664E-19A8-2A44-8F74-EF84308D36C9}"/>
          </ac:spMkLst>
        </pc:spChg>
      </pc:sldChg>
      <pc:sldChg chg="modSp add replId">
        <pc:chgData name="Melissa Banks" userId="S::mebanks@mdek12.org::7853b311-8de0-4f47-8c86-11d256eeaf6a" providerId="AD" clId="Web-{DF706C22-720C-D22E-D83C-C864923A0B72}" dt="2020-09-30T21:36:01.184" v="66" actId="20577"/>
        <pc:sldMkLst>
          <pc:docMk/>
          <pc:sldMk cId="769896183" sldId="268"/>
        </pc:sldMkLst>
        <pc:spChg chg="mod">
          <ac:chgData name="Melissa Banks" userId="S::mebanks@mdek12.org::7853b311-8de0-4f47-8c86-11d256eeaf6a" providerId="AD" clId="Web-{DF706C22-720C-D22E-D83C-C864923A0B72}" dt="2020-09-30T21:36:01.184" v="66" actId="20577"/>
          <ac:spMkLst>
            <pc:docMk/>
            <pc:sldMk cId="769896183" sldId="268"/>
            <ac:spMk id="2" creationId="{14CD664E-19A8-2A44-8F74-EF84308D36C9}"/>
          </ac:spMkLst>
        </pc:spChg>
      </pc:sldChg>
      <pc:sldChg chg="modSp add replId">
        <pc:chgData name="Melissa Banks" userId="S::mebanks@mdek12.org::7853b311-8de0-4f47-8c86-11d256eeaf6a" providerId="AD" clId="Web-{DF706C22-720C-D22E-D83C-C864923A0B72}" dt="2020-09-30T21:36:18.638" v="82" actId="20577"/>
        <pc:sldMkLst>
          <pc:docMk/>
          <pc:sldMk cId="3458213004" sldId="269"/>
        </pc:sldMkLst>
        <pc:spChg chg="mod">
          <ac:chgData name="Melissa Banks" userId="S::mebanks@mdek12.org::7853b311-8de0-4f47-8c86-11d256eeaf6a" providerId="AD" clId="Web-{DF706C22-720C-D22E-D83C-C864923A0B72}" dt="2020-09-30T21:36:18.638" v="82" actId="20577"/>
          <ac:spMkLst>
            <pc:docMk/>
            <pc:sldMk cId="3458213004" sldId="269"/>
            <ac:spMk id="2" creationId="{14CD664E-19A8-2A44-8F74-EF84308D36C9}"/>
          </ac:spMkLst>
        </pc:spChg>
      </pc:sldChg>
      <pc:sldChg chg="modSp add replId">
        <pc:chgData name="Melissa Banks" userId="S::mebanks@mdek12.org::7853b311-8de0-4f47-8c86-11d256eeaf6a" providerId="AD" clId="Web-{DF706C22-720C-D22E-D83C-C864923A0B72}" dt="2020-09-30T21:40:43.324" v="292" actId="20577"/>
        <pc:sldMkLst>
          <pc:docMk/>
          <pc:sldMk cId="3766968572" sldId="270"/>
        </pc:sldMkLst>
        <pc:spChg chg="mod">
          <ac:chgData name="Melissa Banks" userId="S::mebanks@mdek12.org::7853b311-8de0-4f47-8c86-11d256eeaf6a" providerId="AD" clId="Web-{DF706C22-720C-D22E-D83C-C864923A0B72}" dt="2020-09-30T21:40:43.324" v="292" actId="20577"/>
          <ac:spMkLst>
            <pc:docMk/>
            <pc:sldMk cId="3766968572" sldId="270"/>
            <ac:spMk id="3" creationId="{366C0E6E-16A6-AC42-B140-54FBED193C31}"/>
          </ac:spMkLst>
        </pc:spChg>
      </pc:sldChg>
    </pc:docChg>
  </pc:docChgLst>
  <pc:docChgLst>
    <pc:chgData name="Patrice Guilfoyle" userId="0ee1dc60-4d7d-403e-b3f2-e112ddcf7a97" providerId="ADAL" clId="{E95D8F59-6046-C546-AAD9-B941F40FA7C6}"/>
    <pc:docChg chg="modSld">
      <pc:chgData name="Patrice Guilfoyle" userId="0ee1dc60-4d7d-403e-b3f2-e112ddcf7a97" providerId="ADAL" clId="{E95D8F59-6046-C546-AAD9-B941F40FA7C6}" dt="2020-10-06T20:44:54.256" v="1" actId="1076"/>
      <pc:docMkLst>
        <pc:docMk/>
      </pc:docMkLst>
      <pc:sldChg chg="modSp">
        <pc:chgData name="Patrice Guilfoyle" userId="0ee1dc60-4d7d-403e-b3f2-e112ddcf7a97" providerId="ADAL" clId="{E95D8F59-6046-C546-AAD9-B941F40FA7C6}" dt="2020-10-06T20:44:54.256" v="1" actId="1076"/>
        <pc:sldMkLst>
          <pc:docMk/>
          <pc:sldMk cId="476892886" sldId="287"/>
        </pc:sldMkLst>
        <pc:picChg chg="mod">
          <ac:chgData name="Patrice Guilfoyle" userId="0ee1dc60-4d7d-403e-b3f2-e112ddcf7a97" providerId="ADAL" clId="{E95D8F59-6046-C546-AAD9-B941F40FA7C6}" dt="2020-10-06T20:44:54.256" v="1" actId="1076"/>
          <ac:picMkLst>
            <pc:docMk/>
            <pc:sldMk cId="476892886" sldId="287"/>
            <ac:picMk id="8" creationId="{810AB67D-0A34-5F42-A99C-A0720CFBC735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10/15/20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hyperlink" Target="https://support.google.com/meet/?hl=en#topic=730609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us/office/get-started-in-your-class-team-6b5fd708-35b9-4caf-b66e-d8f2468e4fd5#ID0EBBAAA=Students_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zoom.us/hc/en-us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7ESu6veNNes" TargetMode="External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1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EtBNT8JsYvI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BnB3vpXLDj4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aixFMZAssNA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qKXs8o4-m7U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youtu.be/sXxD1nbViBM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s://mdek12.org/MSConnects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sv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ommunity.canvaslms.com/t5/Student-Guide/tkb-p/student#Assignments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6.png"/><Relationship Id="rId7" Type="http://schemas.openxmlformats.org/officeDocument/2006/relationships/hyperlink" Target="https://support.google.com/edu/classroom/topic/7175351?hl=en&amp;ref_topic=6020277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google.com/edu/classroom/answer/9582544?hl=en&amp;ref_topic=6020277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microsoft.com/en-us/office/get-started-in-your-class-team-6b5fd708-35b9-4caf-b66e-d8f2468e4fd5#ID0EBBAAA=Students_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support.schoology.com/hc/en-us/sections/204324647-Getting-Started-on-Schoology-for-Students" TargetMode="Externa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07B6EBC-63FE-6D43-B401-D777BB3D6775}"/>
              </a:ext>
            </a:extLst>
          </p:cNvPr>
          <p:cNvSpPr/>
          <p:nvPr/>
        </p:nvSpPr>
        <p:spPr>
          <a:xfrm>
            <a:off x="0" y="4053385"/>
            <a:ext cx="12192000" cy="280461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12042" y="5735150"/>
            <a:ext cx="10269940" cy="754038"/>
          </a:xfrm>
        </p:spPr>
        <p:txBody>
          <a:bodyPr>
            <a:normAutofit/>
          </a:bodyPr>
          <a:lstStyle/>
          <a:p>
            <a:r>
              <a:rPr lang="en-US" sz="4400" b="1">
                <a:solidFill>
                  <a:schemeClr val="accent5">
                    <a:lumMod val="20000"/>
                    <a:lumOff val="80000"/>
                  </a:schemeClr>
                </a:solidFill>
              </a:rPr>
              <a:t>Stay Connected</a:t>
            </a:r>
          </a:p>
        </p:txBody>
      </p:sp>
      <p:pic>
        <p:nvPicPr>
          <p:cNvPr id="5" name="Picture 4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67D74538-8135-B143-9D52-DB8B386A0B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859" y="27777"/>
            <a:ext cx="11500180" cy="387548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D94B4808-421B-5042-B400-A7B9E72E2D9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006599" y="4580693"/>
            <a:ext cx="8178800" cy="1090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154E985-5E6B-9948-8E0E-2C5E0A035080}"/>
              </a:ext>
            </a:extLst>
          </p:cNvPr>
          <p:cNvSpPr txBox="1">
            <a:spLocks/>
          </p:cNvSpPr>
          <p:nvPr/>
        </p:nvSpPr>
        <p:spPr>
          <a:xfrm>
            <a:off x="627798" y="2766218"/>
            <a:ext cx="11000096" cy="132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8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Video Conferencing Training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66576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CF07669C-1319-6B4A-AF83-CFDC60BBC3CE}"/>
              </a:ext>
            </a:extLst>
          </p:cNvPr>
          <p:cNvSpPr txBox="1">
            <a:spLocks/>
          </p:cNvSpPr>
          <p:nvPr/>
        </p:nvSpPr>
        <p:spPr>
          <a:xfrm>
            <a:off x="1513492" y="136476"/>
            <a:ext cx="7657804" cy="820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AA1BFB68-1085-104C-B881-8DC5DB993E7F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video conferencing tools,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4333055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88406F2C-B50A-AE43-8A19-4F89ADFE4E65}"/>
              </a:ext>
            </a:extLst>
          </p:cNvPr>
          <p:cNvGrpSpPr/>
          <p:nvPr/>
        </p:nvGrpSpPr>
        <p:grpSpPr>
          <a:xfrm>
            <a:off x="2621408" y="1711913"/>
            <a:ext cx="2081220" cy="2081220"/>
            <a:chOff x="7922751" y="1711913"/>
            <a:chExt cx="2081220" cy="2081220"/>
          </a:xfrm>
        </p:grpSpPr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779DF6F2-F146-1246-956B-B9D88232EE31}"/>
                </a:ext>
              </a:extLst>
            </p:cNvPr>
            <p:cNvSpPr/>
            <p:nvPr/>
          </p:nvSpPr>
          <p:spPr>
            <a:xfrm>
              <a:off x="7922751" y="1711913"/>
              <a:ext cx="2081220" cy="208122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15" descr="Icon&#10;&#10;Description automatically generated">
              <a:extLst>
                <a:ext uri="{FF2B5EF4-FFF2-40B4-BE49-F238E27FC236}">
                  <a16:creationId xmlns:a16="http://schemas.microsoft.com/office/drawing/2014/main" id="{F5195848-B982-664A-93BA-20C2135D2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1057" y="2033670"/>
              <a:ext cx="1344839" cy="1515612"/>
            </a:xfrm>
            <a:prstGeom prst="rect">
              <a:avLst/>
            </a:prstGeom>
          </p:spPr>
        </p:pic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507545B3-3B64-CF47-9229-9BE965809E23}"/>
              </a:ext>
            </a:extLst>
          </p:cNvPr>
          <p:cNvSpPr txBox="1"/>
          <p:nvPr/>
        </p:nvSpPr>
        <p:spPr>
          <a:xfrm>
            <a:off x="1891549" y="3957053"/>
            <a:ext cx="346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7"/>
              </a:rPr>
              <a:t>Google Meet Help</a:t>
            </a:r>
            <a:endParaRPr lang="en-US" sz="3200" b="1"/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BF088932-6954-104B-A646-3D30333D3A50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video conferencing tool.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video conferencing tools,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0666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182F-5E51-1C4D-8987-4302B6E67D9A}"/>
              </a:ext>
            </a:extLst>
          </p:cNvPr>
          <p:cNvSpPr txBox="1"/>
          <p:nvPr/>
        </p:nvSpPr>
        <p:spPr>
          <a:xfrm>
            <a:off x="1970349" y="3957053"/>
            <a:ext cx="346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6"/>
              </a:rPr>
              <a:t>Microsoft Teams Support: Students</a:t>
            </a:r>
            <a:endParaRPr lang="en-US" sz="3200" b="1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EE67F-B88E-1943-A7A1-3B7EFC49C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48" y="1840789"/>
            <a:ext cx="3020704" cy="1699146"/>
          </a:xfrm>
          <a:prstGeom prst="rect">
            <a:avLst/>
          </a:prstGeom>
        </p:spPr>
      </p:pic>
      <p:sp>
        <p:nvSpPr>
          <p:cNvPr id="17" name="Content Placeholder 2">
            <a:extLst>
              <a:ext uri="{FF2B5EF4-FFF2-40B4-BE49-F238E27FC236}">
                <a16:creationId xmlns:a16="http://schemas.microsoft.com/office/drawing/2014/main" id="{54E36942-A689-3040-8C4A-7FFD1315A59E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video conferencing tool.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video conferencing tools,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3728108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182F-5E51-1C4D-8987-4302B6E67D9A}"/>
              </a:ext>
            </a:extLst>
          </p:cNvPr>
          <p:cNvSpPr txBox="1"/>
          <p:nvPr/>
        </p:nvSpPr>
        <p:spPr>
          <a:xfrm>
            <a:off x="1992120" y="3957053"/>
            <a:ext cx="346653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6"/>
              </a:rPr>
              <a:t>Zoom Help Center</a:t>
            </a:r>
            <a:endParaRPr lang="en-US" sz="3200" b="1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D719142-1676-784C-9C88-1402F860731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647" y="2125057"/>
            <a:ext cx="2803478" cy="1303943"/>
          </a:xfrm>
          <a:prstGeom prst="rect">
            <a:avLst/>
          </a:prstGeom>
        </p:spPr>
      </p:pic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3D477917-5A47-2E47-8CAA-7037C605DC1F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video conferencing tool.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video conferencing tools,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3198660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E86035B3-00F9-A940-96C5-DF89B74BB527}"/>
              </a:ext>
            </a:extLst>
          </p:cNvPr>
          <p:cNvSpPr txBox="1">
            <a:spLocks/>
          </p:cNvSpPr>
          <p:nvPr/>
        </p:nvSpPr>
        <p:spPr>
          <a:xfrm>
            <a:off x="627798" y="2766218"/>
            <a:ext cx="11000096" cy="132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8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Other Topics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6816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4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4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following: </a:t>
            </a:r>
          </a:p>
          <a:p>
            <a:pPr fontAlgn="base"/>
            <a:r>
              <a:rPr lang="en-US" sz="2000"/>
              <a:t>Attendance</a:t>
            </a:r>
          </a:p>
          <a:p>
            <a:pPr fontAlgn="base"/>
            <a:r>
              <a:rPr lang="en-US" sz="2000"/>
              <a:t>Grading policies</a:t>
            </a:r>
          </a:p>
          <a:p>
            <a:pPr fontAlgn="base"/>
            <a:r>
              <a:rPr lang="en-US" sz="2000"/>
              <a:t>Expectations of students</a:t>
            </a:r>
          </a:p>
          <a:p>
            <a:pPr fontAlgn="base"/>
            <a:r>
              <a:rPr lang="en-US" sz="2000"/>
              <a:t>Expectations of families</a:t>
            </a:r>
          </a:p>
          <a:p>
            <a:pPr fontAlgn="base"/>
            <a:r>
              <a:rPr lang="en-US" sz="2000"/>
              <a:t>Assessments</a:t>
            </a:r>
          </a:p>
          <a:p>
            <a:pPr fontAlgn="base"/>
            <a:endParaRPr lang="en-US" sz="2000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7669C-1319-6B4A-AF83-CFDC60BBC3CE}"/>
              </a:ext>
            </a:extLst>
          </p:cNvPr>
          <p:cNvSpPr txBox="1">
            <a:spLocks/>
          </p:cNvSpPr>
          <p:nvPr/>
        </p:nvSpPr>
        <p:spPr>
          <a:xfrm>
            <a:off x="1513492" y="136476"/>
            <a:ext cx="7657804" cy="820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[Enter heading here]</a:t>
            </a:r>
          </a:p>
        </p:txBody>
      </p:sp>
    </p:spTree>
    <p:extLst>
      <p:ext uri="{BB962C8B-B14F-4D97-AF65-F5344CB8AC3E}">
        <p14:creationId xmlns:p14="http://schemas.microsoft.com/office/powerpoint/2010/main" val="17387791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136476"/>
            <a:ext cx="7657804" cy="820206"/>
          </a:xfrm>
          <a:noFill/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[Enter heading here]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following: </a:t>
            </a:r>
          </a:p>
          <a:p>
            <a:pPr fontAlgn="base"/>
            <a:r>
              <a:rPr lang="en-US" sz="2000"/>
              <a:t>Communication methods with families (e.g., app, website, social media, etc.)</a:t>
            </a:r>
          </a:p>
          <a:p>
            <a:pPr fontAlgn="base"/>
            <a:r>
              <a:rPr lang="en-US" sz="2000"/>
              <a:t>Devices/connectivity</a:t>
            </a:r>
          </a:p>
          <a:p>
            <a:pPr fontAlgn="base"/>
            <a:r>
              <a:rPr lang="en-US" sz="2000"/>
              <a:t>Acceptable Use Policy</a:t>
            </a:r>
          </a:p>
          <a:p>
            <a:pPr fontAlgn="base"/>
            <a:r>
              <a:rPr lang="en-US" sz="2000"/>
              <a:t>Technology Helpdesk or assistance</a:t>
            </a:r>
          </a:p>
          <a:p>
            <a:pPr fontAlgn="base"/>
            <a:r>
              <a:rPr lang="en-US" sz="2000"/>
              <a:t>Online resources and tools utilized school-wide (e.g., digital curriculum, digital interventions, Clever, Nearpod, etc.) </a:t>
            </a:r>
          </a:p>
        </p:txBody>
      </p:sp>
    </p:spTree>
    <p:extLst>
      <p:ext uri="{BB962C8B-B14F-4D97-AF65-F5344CB8AC3E}">
        <p14:creationId xmlns:p14="http://schemas.microsoft.com/office/powerpoint/2010/main" val="55115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385D05C-69E9-7E4A-BAE0-8BE64A81D5F2}"/>
              </a:ext>
            </a:extLst>
          </p:cNvPr>
          <p:cNvSpPr/>
          <p:nvPr/>
        </p:nvSpPr>
        <p:spPr>
          <a:xfrm>
            <a:off x="0" y="4121063"/>
            <a:ext cx="12192000" cy="273693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B2FC39-709A-794D-AC90-54AA6829468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3933" y="1345180"/>
            <a:ext cx="8337364" cy="2491625"/>
          </a:xfrm>
          <a:prstGeom prst="rect">
            <a:avLst/>
          </a:prstGeom>
        </p:spPr>
      </p:pic>
      <p:pic>
        <p:nvPicPr>
          <p:cNvPr id="5" name="Picture 4">
            <a:hlinkClick r:id="rId3"/>
            <a:extLst>
              <a:ext uri="{FF2B5EF4-FFF2-40B4-BE49-F238E27FC236}">
                <a16:creationId xmlns:a16="http://schemas.microsoft.com/office/drawing/2014/main" id="{3C324218-8B87-7746-970D-D7BFBD34980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38"/>
          <a:stretch/>
        </p:blipFill>
        <p:spPr>
          <a:xfrm>
            <a:off x="4660992" y="4613064"/>
            <a:ext cx="2965251" cy="152469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8" name="Picture 7" descr="Illustration of different age students at computers.">
            <a:extLst>
              <a:ext uri="{FF2B5EF4-FFF2-40B4-BE49-F238E27FC236}">
                <a16:creationId xmlns:a16="http://schemas.microsoft.com/office/drawing/2014/main" id="{438F7BBD-2E55-4F41-AFD4-EF59F961010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10602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626328"/>
            <a:ext cx="12201099" cy="1325563"/>
          </a:xfrm>
        </p:spPr>
        <p:txBody>
          <a:bodyPr>
            <a:normAutofit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Schedule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314666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5027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8" y="2766218"/>
            <a:ext cx="11000096" cy="1773125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4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8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District Distance Learning Plan</a:t>
            </a:r>
            <a:endParaRPr lang="en-US">
              <a:solidFill>
                <a:srgbClr val="FF0000"/>
              </a:solidFill>
              <a:cs typeface="Calibri Light" panose="020F0302020204030204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22218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EF3A5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4940489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0E6E-16A6-AC42-B140-54FBED19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41" y="1227435"/>
            <a:ext cx="9407447" cy="4403129"/>
          </a:xfrm>
          <a:noFill/>
        </p:spPr>
        <p:txBody>
          <a:bodyPr lIns="457200" tIns="91440" rIns="182880" bIns="91440"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schedule for each child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flexible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Make daily or weekly to-do lists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Allow for brain breaks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Check in with your child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9" name="Picture 8" descr="link to video for tips to help children set a schedule">
            <a:hlinkClick r:id="rId6"/>
            <a:extLst>
              <a:ext uri="{FF2B5EF4-FFF2-40B4-BE49-F238E27FC236}">
                <a16:creationId xmlns:a16="http://schemas.microsoft.com/office/drawing/2014/main" id="{B0EEEB3C-CC6B-DD4E-9E85-C19B3494404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42101" y="4303993"/>
            <a:ext cx="2487850" cy="129800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56938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EF3A5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4940489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Schedule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does my child have to do to be considered “present” for digital learning?  </a:t>
            </a:r>
          </a:p>
          <a:p>
            <a:pPr fontAlgn="base"/>
            <a:r>
              <a:rPr lang="en-US" sz="2000" dirty="0"/>
              <a:t>What are the expectations for when my child should log in to the learning platform?  </a:t>
            </a:r>
          </a:p>
          <a:p>
            <a:pPr fontAlgn="base"/>
            <a:r>
              <a:rPr lang="en-US" sz="2000" dirty="0"/>
              <a:t>What time should my child log in to the video conferencing tool for live instruction?  </a:t>
            </a:r>
          </a:p>
          <a:p>
            <a:pPr fontAlgn="base"/>
            <a:r>
              <a:rPr lang="en-US" sz="2000" dirty="0"/>
              <a:t>What are some organization tips, like setting a timer or making a to do list, that my child can use to stay on top of his/her school work? </a:t>
            </a:r>
          </a:p>
        </p:txBody>
      </p:sp>
    </p:spTree>
    <p:extLst>
      <p:ext uri="{BB962C8B-B14F-4D97-AF65-F5344CB8AC3E}">
        <p14:creationId xmlns:p14="http://schemas.microsoft.com/office/powerpoint/2010/main" val="5718096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EF3A5B">
              <a:alpha val="1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EF3A5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4940489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EF3A5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 a Schedule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/>
              <a:t>How long should I expect my child to be completing school work or attending live instruction each day? </a:t>
            </a:r>
          </a:p>
          <a:p>
            <a:pPr fontAlgn="base"/>
            <a:r>
              <a:rPr lang="en-US" sz="2000"/>
              <a:t>How many breaks should I schedule for my child during the day? </a:t>
            </a:r>
          </a:p>
          <a:p>
            <a:pPr fontAlgn="base"/>
            <a:r>
              <a:rPr lang="en-US" sz="2000"/>
              <a:t>How long should I expect my child to sit in front of the computer each day? </a:t>
            </a:r>
          </a:p>
          <a:p>
            <a:pPr fontAlgn="base"/>
            <a:r>
              <a:rPr lang="en-US" sz="2000"/>
              <a:t>What should my child’s schedule look like for each day? </a:t>
            </a:r>
          </a:p>
        </p:txBody>
      </p:sp>
    </p:spTree>
    <p:extLst>
      <p:ext uri="{BB962C8B-B14F-4D97-AF65-F5344CB8AC3E}">
        <p14:creationId xmlns:p14="http://schemas.microsoft.com/office/powerpoint/2010/main" val="377688112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99" y="2766218"/>
            <a:ext cx="12201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good </a:t>
            </a:r>
            <a:b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place to learn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27239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69C8C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084598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good place to learn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0E6E-16A6-AC42-B140-54FBED19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41" y="1227435"/>
            <a:ext cx="9407447" cy="4403129"/>
          </a:xfrm>
          <a:noFill/>
        </p:spPr>
        <p:txBody>
          <a:bodyPr lIns="457200" tIns="91440" rIns="182880" bIns="91440"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 everything a place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basic supplies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 the learning space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children stay focused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Practice digital safety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9" name="Picture 8" descr="link to video for tips to help children choose a good place to learn">
            <a:hlinkClick r:id="rId6"/>
            <a:extLst>
              <a:ext uri="{FF2B5EF4-FFF2-40B4-BE49-F238E27FC236}">
                <a16:creationId xmlns:a16="http://schemas.microsoft.com/office/drawing/2014/main" id="{C7DF2EDE-1297-5C42-A433-C9C438424AA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326194" y="4303993"/>
            <a:ext cx="2519665" cy="1298009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0266459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69C8C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6907177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good place to learn</a:t>
            </a:r>
            <a:endParaRPr lang="en-US" sz="3600" b="1">
              <a:solidFill>
                <a:srgbClr val="EF3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are some ways I can better organize my child’s workspace and help manage other distractions? </a:t>
            </a:r>
          </a:p>
          <a:p>
            <a:pPr fontAlgn="base"/>
            <a:r>
              <a:rPr lang="en-US" sz="2000" dirty="0"/>
              <a:t>At what age should my child be near an adult while learning at home? At what age should they be able to work completely independently? </a:t>
            </a:r>
          </a:p>
          <a:p>
            <a:pPr fontAlgn="base"/>
            <a:r>
              <a:rPr lang="en-US" sz="2000" dirty="0"/>
              <a:t>What school supplies are necessary while my child is learning at home? </a:t>
            </a:r>
          </a:p>
          <a:p>
            <a:pPr fontAlgn="base"/>
            <a:r>
              <a:rPr lang="en-US" sz="2000" dirty="0"/>
              <a:t>Will the school issue my child a laptop or tablet for learning at home? If so, when should I expect to receive the device? </a:t>
            </a:r>
          </a:p>
        </p:txBody>
      </p:sp>
    </p:spTree>
    <p:extLst>
      <p:ext uri="{BB962C8B-B14F-4D97-AF65-F5344CB8AC3E}">
        <p14:creationId xmlns:p14="http://schemas.microsoft.com/office/powerpoint/2010/main" val="21130549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69C8C3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69C8C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6907177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69C8C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Choose a good place to learn</a:t>
            </a:r>
            <a:endParaRPr lang="en-US" sz="3600" b="1">
              <a:solidFill>
                <a:srgbClr val="EF3A5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/>
              <a:t>What are resources I can use to talk with my child about digital safety? </a:t>
            </a:r>
          </a:p>
          <a:p>
            <a:pPr fontAlgn="base"/>
            <a:r>
              <a:rPr lang="en-US" sz="2000"/>
              <a:t>Will my child’s video have to be on when using the learning platform or video conferencing tools? </a:t>
            </a:r>
          </a:p>
          <a:p>
            <a:pPr fontAlgn="base"/>
            <a:r>
              <a:rPr lang="en-US" sz="2000"/>
              <a:t>Can my student use the “chat” feature in the learning platform or video conferencing tool? </a:t>
            </a:r>
          </a:p>
          <a:p>
            <a:pPr fontAlgn="base"/>
            <a:r>
              <a:rPr lang="en-US" sz="2000"/>
              <a:t>Is there a way to turn off the “chat” feature so my student can focus while doing their work? </a:t>
            </a:r>
          </a:p>
        </p:txBody>
      </p:sp>
    </p:spTree>
    <p:extLst>
      <p:ext uri="{BB962C8B-B14F-4D97-AF65-F5344CB8AC3E}">
        <p14:creationId xmlns:p14="http://schemas.microsoft.com/office/powerpoint/2010/main" val="310211334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rgbClr val="5FA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99" y="2766218"/>
            <a:ext cx="12201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</a:t>
            </a:r>
            <a:b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teachers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58219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5FAA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5FA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084598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 with teachers</a:t>
            </a:r>
            <a:endParaRPr lang="en-US" sz="3600" b="1">
              <a:solidFill>
                <a:srgbClr val="69C8C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0E6E-16A6-AC42-B140-54FBED19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41" y="1227435"/>
            <a:ext cx="9407447" cy="4403129"/>
          </a:xfrm>
          <a:noFill/>
        </p:spPr>
        <p:txBody>
          <a:bodyPr lIns="457200" tIns="91440" rIns="182880" bIns="91440"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Constant communication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the learning platforms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expectations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Define roles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list of strategies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9" name="Picture 8" descr="Link to video for tips on staying in touch with teachers">
            <a:hlinkClick r:id="rId6"/>
            <a:extLst>
              <a:ext uri="{FF2B5EF4-FFF2-40B4-BE49-F238E27FC236}">
                <a16:creationId xmlns:a16="http://schemas.microsoft.com/office/drawing/2014/main" id="{AAA88159-992A-3642-91B8-3C1ECAAEF08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1163" y="4413094"/>
            <a:ext cx="2278380" cy="11887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3116021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5FAA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5FA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6907177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 with teachers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/>
              <a:t>Where can I find directions for logging in to the learning platform? </a:t>
            </a:r>
          </a:p>
          <a:p>
            <a:pPr fontAlgn="base"/>
            <a:r>
              <a:rPr lang="en-US" sz="2000"/>
              <a:t>How do I report inappropriate behavior from other students? </a:t>
            </a:r>
          </a:p>
          <a:p>
            <a:pPr fontAlgn="base"/>
            <a:r>
              <a:rPr lang="en-US" sz="2000"/>
              <a:t>What is the best way to contact my child’s teacher? When is the best time? </a:t>
            </a:r>
          </a:p>
          <a:p>
            <a:pPr fontAlgn="base"/>
            <a:r>
              <a:rPr lang="en-US" sz="2000"/>
              <a:t>How quickly should I expect a response from my child’s teacher? </a:t>
            </a:r>
          </a:p>
          <a:p>
            <a:pPr fontAlgn="base"/>
            <a:r>
              <a:rPr lang="en-US" sz="2000"/>
              <a:t>What are the expectations for when assigned work should be completed? Daily? Weekly? </a:t>
            </a:r>
          </a:p>
          <a:p>
            <a:pPr fontAlgn="base"/>
            <a:r>
              <a:rPr lang="en-US" sz="2000"/>
              <a:t>What are some specific strategies I can use to help my child with school work? </a:t>
            </a:r>
          </a:p>
        </p:txBody>
      </p:sp>
    </p:spTree>
    <p:extLst>
      <p:ext uri="{BB962C8B-B14F-4D97-AF65-F5344CB8AC3E}">
        <p14:creationId xmlns:p14="http://schemas.microsoft.com/office/powerpoint/2010/main" val="2474807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20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20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about your district’s distance learning plan here.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7669C-1319-6B4A-AF83-CFDC60BBC3CE}"/>
              </a:ext>
            </a:extLst>
          </p:cNvPr>
          <p:cNvSpPr txBox="1">
            <a:spLocks/>
          </p:cNvSpPr>
          <p:nvPr/>
        </p:nvSpPr>
        <p:spPr>
          <a:xfrm>
            <a:off x="1513492" y="136476"/>
            <a:ext cx="7657804" cy="820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Distance Learning Plan</a:t>
            </a:r>
          </a:p>
        </p:txBody>
      </p:sp>
    </p:spTree>
    <p:extLst>
      <p:ext uri="{BB962C8B-B14F-4D97-AF65-F5344CB8AC3E}">
        <p14:creationId xmlns:p14="http://schemas.microsoft.com/office/powerpoint/2010/main" val="357845082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5FAAD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5FAA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6907177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5FAAD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Stay in touch with teachers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if my child cannot attend a live session or sign in to the learning platform at the specified time? </a:t>
            </a:r>
          </a:p>
          <a:p>
            <a:pPr fontAlgn="base"/>
            <a:r>
              <a:rPr lang="en-US" sz="2000" dirty="0"/>
              <a:t>If my child has to miss class for a doctor’s appointment, how do we submit the doctor’s excuse? </a:t>
            </a:r>
          </a:p>
          <a:p>
            <a:pPr fontAlgn="base"/>
            <a:r>
              <a:rPr lang="en-US" sz="2000" dirty="0"/>
              <a:t>What is the grading policy?  </a:t>
            </a:r>
          </a:p>
          <a:p>
            <a:pPr fontAlgn="base"/>
            <a:r>
              <a:rPr lang="en-US" sz="2000" dirty="0"/>
              <a:t>What happens if my child turns in an assignment late? </a:t>
            </a:r>
          </a:p>
          <a:p>
            <a:pPr fontAlgn="base"/>
            <a:r>
              <a:rPr lang="en-US" sz="2000" dirty="0"/>
              <a:t>When should I expect my child to receive feedback on work that has been submitted? </a:t>
            </a:r>
          </a:p>
        </p:txBody>
      </p:sp>
    </p:spTree>
    <p:extLst>
      <p:ext uri="{BB962C8B-B14F-4D97-AF65-F5344CB8AC3E}">
        <p14:creationId xmlns:p14="http://schemas.microsoft.com/office/powerpoint/2010/main" val="12589035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99" y="2766218"/>
            <a:ext cx="12201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children “own” </a:t>
            </a:r>
            <a:b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 learning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218354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A74A7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children “own” their learning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0E6E-16A6-AC42-B140-54FBED19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90641" y="1216818"/>
            <a:ext cx="9407447" cy="4403129"/>
          </a:xfrm>
          <a:noFill/>
        </p:spPr>
        <p:txBody>
          <a:bodyPr lIns="457200" tIns="91440" rIns="182880" bIns="91440"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 your children, but don’t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the work for them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Understand the assignment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Gather materials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Know where to get help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with organization and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due dates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9" name="Picture 8" descr="link to video for tips to help children &quot;own&quot; their learning&#10;">
            <a:hlinkClick r:id="rId6"/>
            <a:extLst>
              <a:ext uri="{FF2B5EF4-FFF2-40B4-BE49-F238E27FC236}">
                <a16:creationId xmlns:a16="http://schemas.microsoft.com/office/drawing/2014/main" id="{A5CA9EF9-2813-0740-BB8F-DF7D0CBC668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76715" y="4360459"/>
            <a:ext cx="2259550" cy="118872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40006696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A74A7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children “own” their learning</a:t>
            </a:r>
            <a:endParaRPr lang="en-US" sz="3600" b="1">
              <a:solidFill>
                <a:srgbClr val="5FAA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work should my child be completing independently? </a:t>
            </a:r>
          </a:p>
          <a:p>
            <a:pPr fontAlgn="base"/>
            <a:r>
              <a:rPr lang="en-US" sz="2000" dirty="0"/>
              <a:t>How much “help” is too much help? </a:t>
            </a:r>
          </a:p>
          <a:p>
            <a:pPr fontAlgn="base"/>
            <a:r>
              <a:rPr lang="en-US" sz="2000" dirty="0"/>
              <a:t>What do I do when my child is struggling and becomes frustrated? </a:t>
            </a:r>
          </a:p>
          <a:p>
            <a:pPr fontAlgn="base"/>
            <a:r>
              <a:rPr lang="en-US" sz="2000" dirty="0"/>
              <a:t>Where can I find additional resources to help my child when completing assignments?</a:t>
            </a:r>
          </a:p>
        </p:txBody>
      </p:sp>
    </p:spTree>
    <p:extLst>
      <p:ext uri="{BB962C8B-B14F-4D97-AF65-F5344CB8AC3E}">
        <p14:creationId xmlns:p14="http://schemas.microsoft.com/office/powerpoint/2010/main" val="233667437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A74A7A">
              <a:alpha val="1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A74A7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A74A7A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 children “own” their learning</a:t>
            </a:r>
            <a:endParaRPr lang="en-US" sz="3600" b="1">
              <a:solidFill>
                <a:srgbClr val="5FAA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other resources can be used to complete the school work? When are these resources not allowed? </a:t>
            </a:r>
          </a:p>
          <a:p>
            <a:pPr fontAlgn="base"/>
            <a:r>
              <a:rPr lang="en-US" sz="2000" dirty="0"/>
              <a:t>What are the consequences of cheating (not completing the work </a:t>
            </a:r>
            <a:r>
              <a:rPr lang="en-US" sz="2000"/>
              <a:t>independently)? </a:t>
            </a:r>
            <a:endParaRPr lang="en-US" sz="2000" dirty="0"/>
          </a:p>
          <a:p>
            <a:pPr fontAlgn="base"/>
            <a:r>
              <a:rPr lang="en-US" sz="2000" dirty="0"/>
              <a:t>What if we do not have the necessary supplies to complete the school work? </a:t>
            </a:r>
          </a:p>
        </p:txBody>
      </p:sp>
    </p:spTree>
    <p:extLst>
      <p:ext uri="{BB962C8B-B14F-4D97-AF65-F5344CB8AC3E}">
        <p14:creationId xmlns:p14="http://schemas.microsoft.com/office/powerpoint/2010/main" val="269229795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9099" y="2766218"/>
            <a:ext cx="12201099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stress </a:t>
            </a:r>
            <a:b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6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screen time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094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F3A51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stress and screen time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6C0E6E-16A6-AC42-B140-54FBED193C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78115" y="1088843"/>
            <a:ext cx="9407447" cy="4659080"/>
          </a:xfrm>
          <a:noFill/>
        </p:spPr>
        <p:txBody>
          <a:bodyPr lIns="457200" tIns="91440" rIns="182880" bIns="91440" anchor="ctr">
            <a:noAutofit/>
          </a:bodyPr>
          <a:lstStyle/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Organize social check-ins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the positives in the current situation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Praise the progress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Identify why your child might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struggling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exercise and movement </a:t>
            </a:r>
            <a:b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6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reduce stress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9" name="Picture 8">
            <a:hlinkClick r:id="rId6"/>
            <a:extLst>
              <a:ext uri="{FF2B5EF4-FFF2-40B4-BE49-F238E27FC236}">
                <a16:creationId xmlns:a16="http://schemas.microsoft.com/office/drawing/2014/main" id="{D8300D1C-0272-7045-A95E-ED6630822A4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589240" y="4441224"/>
            <a:ext cx="2259552" cy="1154230"/>
          </a:xfrm>
          <a:prstGeom prst="rect">
            <a:avLst/>
          </a:prstGeom>
          <a:ln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45991792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1E2482C7-9641-5E44-9AC8-B5C9D5F11AD9}"/>
              </a:ext>
            </a:extLst>
          </p:cNvPr>
          <p:cNvSpPr/>
          <p:nvPr/>
        </p:nvSpPr>
        <p:spPr>
          <a:xfrm>
            <a:off x="0" y="904298"/>
            <a:ext cx="12192000" cy="5028171"/>
          </a:xfrm>
          <a:prstGeom prst="rect">
            <a:avLst/>
          </a:prstGeom>
          <a:solidFill>
            <a:srgbClr val="F3A51E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rgbClr val="F3A51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Manage stress and </a:t>
            </a:r>
            <a:r>
              <a:rPr lang="en-US" sz="3600" b="1" err="1">
                <a:solidFill>
                  <a:srgbClr val="F3A51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screentime</a:t>
            </a:r>
            <a:endParaRPr lang="en-US" sz="3600" b="1">
              <a:solidFill>
                <a:srgbClr val="5FAAD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 dirty="0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more information here. Consider addressing the following questions: </a:t>
            </a:r>
          </a:p>
          <a:p>
            <a:pPr fontAlgn="base"/>
            <a:r>
              <a:rPr lang="en-US" sz="2000" dirty="0"/>
              <a:t>What are some ways I can help my child manage stress? </a:t>
            </a:r>
          </a:p>
          <a:p>
            <a:pPr fontAlgn="base"/>
            <a:r>
              <a:rPr lang="en-US" sz="2000" dirty="0"/>
              <a:t>What are some ways I can help my child stay motivated? </a:t>
            </a:r>
          </a:p>
          <a:p>
            <a:pPr fontAlgn="base"/>
            <a:r>
              <a:rPr lang="en-US" sz="2000" dirty="0"/>
              <a:t>What are some resources I can use to encourage physical activity and movement during the school day? </a:t>
            </a:r>
          </a:p>
          <a:p>
            <a:pPr fontAlgn="base"/>
            <a:r>
              <a:rPr lang="en-US" sz="2000" dirty="0"/>
              <a:t>What are some ways I can manage my </a:t>
            </a:r>
            <a:r>
              <a:rPr lang="en-US" sz="2000"/>
              <a:t>child’s screen time </a:t>
            </a:r>
            <a:r>
              <a:rPr lang="en-US" sz="2000" dirty="0"/>
              <a:t>to balance school work and enjoyment? </a:t>
            </a:r>
          </a:p>
        </p:txBody>
      </p:sp>
    </p:spTree>
    <p:extLst>
      <p:ext uri="{BB962C8B-B14F-4D97-AF65-F5344CB8AC3E}">
        <p14:creationId xmlns:p14="http://schemas.microsoft.com/office/powerpoint/2010/main" val="181637012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829B603A-31E7-D449-BBFC-B87E8D2FFDC7}"/>
              </a:ext>
            </a:extLst>
          </p:cNvPr>
          <p:cNvSpPr txBox="1">
            <a:spLocks/>
          </p:cNvSpPr>
          <p:nvPr/>
        </p:nvSpPr>
        <p:spPr>
          <a:xfrm>
            <a:off x="627798" y="2766218"/>
            <a:ext cx="11000096" cy="132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8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Resources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330049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Mississippi Connects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810AB67D-0A34-5F42-A99C-A0720CFBC7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221" y="985130"/>
            <a:ext cx="7773075" cy="497038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7178723" y="2083867"/>
            <a:ext cx="5404513" cy="30738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931699F-FCDA-D149-940A-16133B61A09C}"/>
              </a:ext>
            </a:extLst>
          </p:cNvPr>
          <p:cNvSpPr txBox="1">
            <a:spLocks/>
          </p:cNvSpPr>
          <p:nvPr/>
        </p:nvSpPr>
        <p:spPr>
          <a:xfrm>
            <a:off x="7178723" y="2166420"/>
            <a:ext cx="4621965" cy="2607811"/>
          </a:xfrm>
          <a:prstGeom prst="rect">
            <a:avLst/>
          </a:prstGeom>
          <a:noFill/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 information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Tips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Videos</a:t>
            </a:r>
          </a:p>
        </p:txBody>
      </p:sp>
      <p:pic>
        <p:nvPicPr>
          <p:cNvPr id="5" name="Picture 4" descr="Qr code&#10;&#10;Description automatically generated">
            <a:extLst>
              <a:ext uri="{FF2B5EF4-FFF2-40B4-BE49-F238E27FC236}">
                <a16:creationId xmlns:a16="http://schemas.microsoft.com/office/drawing/2014/main" id="{4310D1A7-6E27-2B41-8472-7AD3828E204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507" y="3024214"/>
            <a:ext cx="1697181" cy="1697181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DB87D086-D5F9-ED46-BEAF-5DF8D6A79310}"/>
              </a:ext>
            </a:extLst>
          </p:cNvPr>
          <p:cNvSpPr/>
          <p:nvPr/>
        </p:nvSpPr>
        <p:spPr>
          <a:xfrm>
            <a:off x="4693323" y="6151630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000">
                <a:latin typeface="Arial" panose="020B0604020202020204" pitchFamily="34" charset="0"/>
                <a:cs typeface="Arial" panose="020B0604020202020204" pitchFamily="34" charset="0"/>
                <a:hlinkClick r:id="rId8"/>
              </a:rPr>
              <a:t>mdek12.org/MSConnects</a:t>
            </a:r>
            <a:endParaRPr lang="en-US" sz="20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68928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798" y="2766218"/>
            <a:ext cx="11000096" cy="1325563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8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Learning Platform Training</a:t>
            </a:r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30980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136476"/>
            <a:ext cx="7657804" cy="820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Resources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any additional resources.</a:t>
            </a:r>
            <a:endParaRPr lang="en-US" sz="2000"/>
          </a:p>
        </p:txBody>
      </p:sp>
    </p:spTree>
    <p:extLst>
      <p:ext uri="{BB962C8B-B14F-4D97-AF65-F5344CB8AC3E}">
        <p14:creationId xmlns:p14="http://schemas.microsoft.com/office/powerpoint/2010/main" val="422658565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>
            <a:extLst>
              <a:ext uri="{FF2B5EF4-FFF2-40B4-BE49-F238E27FC236}">
                <a16:creationId xmlns:a16="http://schemas.microsoft.com/office/drawing/2014/main" id="{30F9F7FB-2F65-4046-A484-4961041824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2201099" cy="5923128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0202" y="934872"/>
            <a:ext cx="1562668" cy="1562668"/>
          </a:xfrm>
          <a:prstGeom prst="rect">
            <a:avLst/>
          </a:prstGeom>
        </p:spPr>
      </p:pic>
      <p:sp>
        <p:nvSpPr>
          <p:cNvPr id="8" name="Title 1">
            <a:extLst>
              <a:ext uri="{FF2B5EF4-FFF2-40B4-BE49-F238E27FC236}">
                <a16:creationId xmlns:a16="http://schemas.microsoft.com/office/drawing/2014/main" id="{786CD3C1-D9CC-624B-8D14-EA07DAEB710E}"/>
              </a:ext>
            </a:extLst>
          </p:cNvPr>
          <p:cNvSpPr txBox="1">
            <a:spLocks/>
          </p:cNvSpPr>
          <p:nvPr/>
        </p:nvSpPr>
        <p:spPr>
          <a:xfrm>
            <a:off x="627798" y="2766218"/>
            <a:ext cx="11000096" cy="132556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A suggested heading is listed below.]</a:t>
            </a:r>
            <a:br>
              <a:rPr lang="en-US" sz="1800" b="1">
                <a:solidFill>
                  <a:srgbClr val="FF0000"/>
                </a:solidFill>
                <a:latin typeface="Arial"/>
                <a:cs typeface="Arial"/>
              </a:rPr>
            </a:br>
            <a:br>
              <a:rPr lang="en-US" sz="16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</a:br>
            <a:r>
              <a:rPr lang="en-US" sz="5400" b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Contacts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355603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136476"/>
            <a:ext cx="7657804" cy="820206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Contacts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6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16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16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 contact information, school website, social media, etc.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endParaRPr lang="en-US" sz="2000" b="1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3349970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768769D-FF9A-5D4E-82AC-7933118EFBEA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AAF9D9E5-E872-E746-A3A2-52538BD5786A}"/>
              </a:ext>
            </a:extLst>
          </p:cNvPr>
          <p:cNvSpPr txBox="1">
            <a:spLocks/>
          </p:cNvSpPr>
          <p:nvPr/>
        </p:nvSpPr>
        <p:spPr>
          <a:xfrm>
            <a:off x="1719618" y="1328931"/>
            <a:ext cx="9339207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learning platform or LMS,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CF07669C-1319-6B4A-AF83-CFDC60BBC3CE}"/>
              </a:ext>
            </a:extLst>
          </p:cNvPr>
          <p:cNvSpPr txBox="1">
            <a:spLocks/>
          </p:cNvSpPr>
          <p:nvPr/>
        </p:nvSpPr>
        <p:spPr>
          <a:xfrm>
            <a:off x="1513492" y="136476"/>
            <a:ext cx="7657804" cy="820206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113072427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182F-5E51-1C4D-8987-4302B6E67D9A}"/>
              </a:ext>
            </a:extLst>
          </p:cNvPr>
          <p:cNvSpPr txBox="1"/>
          <p:nvPr/>
        </p:nvSpPr>
        <p:spPr>
          <a:xfrm>
            <a:off x="1979277" y="3957053"/>
            <a:ext cx="346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6"/>
              </a:rPr>
              <a:t>Canvas Student Guide</a:t>
            </a:r>
            <a:endParaRPr lang="en-US" sz="3200" b="1"/>
          </a:p>
        </p:txBody>
      </p:sp>
      <p:pic>
        <p:nvPicPr>
          <p:cNvPr id="6" name="Picture 5" descr="A picture containing text&#10;&#10;Description automatically generated">
            <a:extLst>
              <a:ext uri="{FF2B5EF4-FFF2-40B4-BE49-F238E27FC236}">
                <a16:creationId xmlns:a16="http://schemas.microsoft.com/office/drawing/2014/main" id="{07EFAF4C-40ED-834A-96CA-DC0ED951101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108" y="2087053"/>
            <a:ext cx="3670869" cy="1394930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1ECC0249-B91B-AF40-A619-35860DBB84CD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LMS.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learning platform or LMS,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687587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7545B3-3B64-CF47-9229-9BE965809E23}"/>
              </a:ext>
            </a:extLst>
          </p:cNvPr>
          <p:cNvSpPr txBox="1"/>
          <p:nvPr/>
        </p:nvSpPr>
        <p:spPr>
          <a:xfrm>
            <a:off x="1852068" y="3957053"/>
            <a:ext cx="42439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/>
              <a:t>Google Classroom Help: </a:t>
            </a:r>
            <a:r>
              <a:rPr lang="en-US" sz="3200" b="1">
                <a:hlinkClick r:id="rId6"/>
              </a:rPr>
              <a:t>Students</a:t>
            </a:r>
            <a:r>
              <a:rPr lang="en-US" sz="3200" b="1"/>
              <a:t> and </a:t>
            </a:r>
            <a:r>
              <a:rPr lang="en-US" sz="3200" b="1">
                <a:hlinkClick r:id="rId7"/>
              </a:rPr>
              <a:t>Guardians</a:t>
            </a:r>
            <a:endParaRPr lang="en-US" sz="3200" b="1"/>
          </a:p>
        </p:txBody>
      </p:sp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B5BE8184-F90B-CD47-81E5-6CF780708C30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46" b="14278"/>
          <a:stretch/>
        </p:blipFill>
        <p:spPr>
          <a:xfrm>
            <a:off x="2846370" y="1937982"/>
            <a:ext cx="2158170" cy="1723864"/>
          </a:xfrm>
          <a:prstGeom prst="rect">
            <a:avLst/>
          </a:prstGeom>
        </p:spPr>
      </p:pic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8939443C-2E4B-B949-B1BD-39928A9CE150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LMS.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learning platform or LMS,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343515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048182F-5E51-1C4D-8987-4302B6E67D9A}"/>
              </a:ext>
            </a:extLst>
          </p:cNvPr>
          <p:cNvSpPr txBox="1"/>
          <p:nvPr/>
        </p:nvSpPr>
        <p:spPr>
          <a:xfrm>
            <a:off x="1970349" y="3957053"/>
            <a:ext cx="346653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6"/>
              </a:rPr>
              <a:t>Microsoft Teams Support: Students</a:t>
            </a:r>
            <a:endParaRPr lang="en-US" sz="3200" b="1"/>
          </a:p>
        </p:txBody>
      </p:sp>
      <p:pic>
        <p:nvPicPr>
          <p:cNvPr id="6" name="Picture 5" descr="A picture containing drawing&#10;&#10;Description automatically generated">
            <a:extLst>
              <a:ext uri="{FF2B5EF4-FFF2-40B4-BE49-F238E27FC236}">
                <a16:creationId xmlns:a16="http://schemas.microsoft.com/office/drawing/2014/main" id="{FACEE67F-B88E-1943-A7A1-3B7EFC49C84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4648" y="1840789"/>
            <a:ext cx="3020704" cy="1699146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5D154606-9E5D-124C-B4DE-3814B0EE55D8}"/>
              </a:ext>
            </a:extLst>
          </p:cNvPr>
          <p:cNvSpPr txBox="1">
            <a:spLocks/>
          </p:cNvSpPr>
          <p:nvPr/>
        </p:nvSpPr>
        <p:spPr>
          <a:xfrm>
            <a:off x="6291943" y="1328931"/>
            <a:ext cx="5334000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LMS.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learning platform or LMS,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449531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8A4DD864-7CF8-E04A-9BC0-A50A78A67D3C}"/>
              </a:ext>
            </a:extLst>
          </p:cNvPr>
          <p:cNvSpPr/>
          <p:nvPr/>
        </p:nvSpPr>
        <p:spPr>
          <a:xfrm>
            <a:off x="1337481" y="971484"/>
            <a:ext cx="10854519" cy="4982219"/>
          </a:xfrm>
          <a:prstGeom prst="rect">
            <a:avLst/>
          </a:prstGeom>
          <a:solidFill>
            <a:schemeClr val="accent5">
              <a:lumMod val="20000"/>
              <a:lumOff val="80000"/>
              <a:alpha val="54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>
            <a:extLst>
              <a:ext uri="{FF2B5EF4-FFF2-40B4-BE49-F238E27FC236}">
                <a16:creationId xmlns:a16="http://schemas.microsoft.com/office/drawing/2014/main" id="{9CE5BC98-F10C-FB43-BB00-45CF34985C31}"/>
              </a:ext>
            </a:extLst>
          </p:cNvPr>
          <p:cNvSpPr/>
          <p:nvPr/>
        </p:nvSpPr>
        <p:spPr>
          <a:xfrm>
            <a:off x="-1" y="0"/>
            <a:ext cx="1337482" cy="5953702"/>
          </a:xfrm>
          <a:prstGeom prst="roundRect">
            <a:avLst>
              <a:gd name="adj" fmla="val 0"/>
            </a:avLst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1340BF-56CC-3A41-A1DA-B1DBED8FF9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3492" y="-49703"/>
            <a:ext cx="7657804" cy="1115569"/>
          </a:xfrm>
        </p:spPr>
        <p:txBody>
          <a:bodyPr>
            <a:normAutofit/>
          </a:bodyPr>
          <a:lstStyle/>
          <a:p>
            <a:r>
              <a:rPr lang="en-US" sz="3600" b="1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Training</a:t>
            </a:r>
          </a:p>
        </p:txBody>
      </p:sp>
      <p:pic>
        <p:nvPicPr>
          <p:cNvPr id="4" name="Picture 4" descr="Mississippi Connects">
            <a:extLst>
              <a:ext uri="{FF2B5EF4-FFF2-40B4-BE49-F238E27FC236}">
                <a16:creationId xmlns:a16="http://schemas.microsoft.com/office/drawing/2014/main" id="{3B730C94-0E1C-CE4B-A5E4-603EF85902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1359" y="6155931"/>
            <a:ext cx="3991856" cy="496038"/>
          </a:xfrm>
          <a:prstGeom prst="rect">
            <a:avLst/>
          </a:prstGeom>
        </p:spPr>
      </p:pic>
      <p:pic>
        <p:nvPicPr>
          <p:cNvPr id="11" name="Picture 10" descr="Illustration of different age students at computers.">
            <a:extLst>
              <a:ext uri="{FF2B5EF4-FFF2-40B4-BE49-F238E27FC236}">
                <a16:creationId xmlns:a16="http://schemas.microsoft.com/office/drawing/2014/main" id="{0FCC2C77-71A1-ED45-A697-F5A3199B671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924" r="28837" b="2142"/>
          <a:stretch/>
        </p:blipFill>
        <p:spPr>
          <a:xfrm>
            <a:off x="9171297" y="-1"/>
            <a:ext cx="3020704" cy="2690363"/>
          </a:xfrm>
          <a:prstGeom prst="rect">
            <a:avLst/>
          </a:prstGeom>
        </p:spPr>
      </p:pic>
      <p:pic>
        <p:nvPicPr>
          <p:cNvPr id="13" name="Graphic 12">
            <a:extLst>
              <a:ext uri="{FF2B5EF4-FFF2-40B4-BE49-F238E27FC236}">
                <a16:creationId xmlns:a16="http://schemas.microsoft.com/office/drawing/2014/main" id="{697AA708-D299-384A-9943-22A23ADAD5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96155" y="50302"/>
            <a:ext cx="921182" cy="921182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507545B3-3B64-CF47-9229-9BE965809E23}"/>
              </a:ext>
            </a:extLst>
          </p:cNvPr>
          <p:cNvSpPr txBox="1"/>
          <p:nvPr/>
        </p:nvSpPr>
        <p:spPr>
          <a:xfrm>
            <a:off x="1868826" y="3957053"/>
            <a:ext cx="440995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>
                <a:hlinkClick r:id="rId6"/>
              </a:rPr>
              <a:t>Schoology Help </a:t>
            </a:r>
            <a:br>
              <a:rPr lang="en-US" sz="3200" b="1">
                <a:hlinkClick r:id="rId6"/>
              </a:rPr>
            </a:br>
            <a:r>
              <a:rPr lang="en-US" sz="3200" b="1">
                <a:hlinkClick r:id="rId6"/>
              </a:rPr>
              <a:t>Center: Students</a:t>
            </a:r>
            <a:endParaRPr lang="en-US" sz="3200" b="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067F927-7F5E-6344-B777-FE5108BBC366}"/>
              </a:ext>
            </a:extLst>
          </p:cNvPr>
          <p:cNvSpPr/>
          <p:nvPr/>
        </p:nvSpPr>
        <p:spPr>
          <a:xfrm>
            <a:off x="1868826" y="1856953"/>
            <a:ext cx="4481015" cy="16991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450FCC0C-13B1-BD4C-9362-A45DAB5B879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5805" y="2095959"/>
            <a:ext cx="3930033" cy="1310011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10E4C9B5-955F-2A4F-9B0F-62D4969E093D}"/>
              </a:ext>
            </a:extLst>
          </p:cNvPr>
          <p:cNvSpPr txBox="1">
            <a:spLocks/>
          </p:cNvSpPr>
          <p:nvPr/>
        </p:nvSpPr>
        <p:spPr>
          <a:xfrm>
            <a:off x="6585761" y="1328931"/>
            <a:ext cx="5040181" cy="4403129"/>
          </a:xfrm>
          <a:prstGeom prst="rect">
            <a:avLst/>
          </a:prstGeom>
          <a:solidFill>
            <a:schemeClr val="bg2"/>
          </a:solidFill>
        </p:spPr>
        <p:txBody>
          <a:bodyPr vert="horz" lIns="457200" tIns="91440" rIns="182880" bIns="9144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1400" b="1">
                <a:solidFill>
                  <a:srgbClr val="FF0000"/>
                </a:solidFill>
                <a:latin typeface="Arial"/>
                <a:cs typeface="Arial"/>
              </a:rPr>
              <a:t>[Delete entire slide if not utilizing this LMS. Delete the gray box and enter your text here. Suggested topics are listed below.]</a:t>
            </a:r>
            <a:br>
              <a:rPr lang="en-US" sz="3200" b="1">
                <a:solidFill>
                  <a:srgbClr val="FF0000"/>
                </a:solidFill>
                <a:latin typeface="Arial"/>
                <a:cs typeface="Arial"/>
              </a:rPr>
            </a:br>
            <a:endParaRPr lang="en-US" sz="3200" b="1">
              <a:solidFill>
                <a:srgbClr val="FF0000"/>
              </a:solidFill>
              <a:latin typeface="Arial"/>
              <a:cs typeface="Arial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None/>
            </a:pPr>
            <a:r>
              <a:rPr lang="en-US" sz="2000" b="1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Add more information here for parents and students on the use of your district’s learning platform or LMS, including instructions, guidelines, and how to receive technical assistance. </a:t>
            </a:r>
            <a:endParaRPr lang="en-US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pPr fontAlgn="base"/>
            <a:endParaRPr lang="en-US" sz="2000">
              <a:solidFill>
                <a:srgbClr val="000000"/>
              </a:solidFill>
              <a:latin typeface="Calibri" panose="020F0502020204030204"/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5463851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15</TotalTime>
  <Words>1974</Words>
  <Application>Microsoft Macintosh PowerPoint</Application>
  <PresentationFormat>Widescreen</PresentationFormat>
  <Paragraphs>172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[Delete gray box and enter your text here. A suggested heading is listed below.]  District Distance Learning Plan</vt:lpstr>
      <vt:lpstr>PowerPoint Presentation</vt:lpstr>
      <vt:lpstr>[Delete gray box and enter your text here. A suggested heading is listed below.]  Learning Platform Training</vt:lpstr>
      <vt:lpstr>PowerPoint Presentation</vt:lpstr>
      <vt:lpstr>Training</vt:lpstr>
      <vt:lpstr>Training</vt:lpstr>
      <vt:lpstr>Training</vt:lpstr>
      <vt:lpstr>Training</vt:lpstr>
      <vt:lpstr>PowerPoint Presentation</vt:lpstr>
      <vt:lpstr>PowerPoint Presentation</vt:lpstr>
      <vt:lpstr>Training</vt:lpstr>
      <vt:lpstr>Training</vt:lpstr>
      <vt:lpstr>Training</vt:lpstr>
      <vt:lpstr>PowerPoint Presentation</vt:lpstr>
      <vt:lpstr>PowerPoint Presentation</vt:lpstr>
      <vt:lpstr>[Enter heading here]</vt:lpstr>
      <vt:lpstr>PowerPoint Presentation</vt:lpstr>
      <vt:lpstr>Set a Schedule</vt:lpstr>
      <vt:lpstr>Set a Schedule</vt:lpstr>
      <vt:lpstr>Set a Schedule</vt:lpstr>
      <vt:lpstr>Set a Schedule</vt:lpstr>
      <vt:lpstr>Choose a good  place to learn</vt:lpstr>
      <vt:lpstr>Choose a good place to learn</vt:lpstr>
      <vt:lpstr>Choose a good place to learn</vt:lpstr>
      <vt:lpstr>Choose a good place to learn</vt:lpstr>
      <vt:lpstr>Stay in touch with teachers</vt:lpstr>
      <vt:lpstr>Stay in touch with teachers</vt:lpstr>
      <vt:lpstr>Stay in touch with teachers</vt:lpstr>
      <vt:lpstr>Stay in touch with teachers</vt:lpstr>
      <vt:lpstr>Help children “own”  their learning</vt:lpstr>
      <vt:lpstr>Help children “own” their learning</vt:lpstr>
      <vt:lpstr>Help children “own” their learning</vt:lpstr>
      <vt:lpstr>Help children “own” their learning</vt:lpstr>
      <vt:lpstr>Manage stress  and screen time</vt:lpstr>
      <vt:lpstr>Manage stress and screen time</vt:lpstr>
      <vt:lpstr>Manage stress and screentime</vt:lpstr>
      <vt:lpstr>PowerPoint Presentation</vt:lpstr>
      <vt:lpstr>Mississippi Connects</vt:lpstr>
      <vt:lpstr>Resources</vt:lpstr>
      <vt:lpstr>PowerPoint Presentation</vt:lpstr>
      <vt:lpstr>Contacts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Melissa Banks</cp:lastModifiedBy>
  <cp:revision>1</cp:revision>
  <dcterms:created xsi:type="dcterms:W3CDTF">2020-09-28T20:29:14Z</dcterms:created>
  <dcterms:modified xsi:type="dcterms:W3CDTF">2020-10-15T14:57:32Z</dcterms:modified>
</cp:coreProperties>
</file>