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7315200" cy="7315200"/>
  <p:notesSz cx="6858000" cy="9144000"/>
  <p:embeddedFontLst>
    <p:embeddedFont>
      <p:font typeface="Boogaloo" panose="020B0604020202020204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ExtraBold" panose="020B0906030804020204" pitchFamily="34" charset="0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CE9"/>
    <a:srgbClr val="F9B951"/>
    <a:srgbClr val="485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F6A2D-CBF6-43C8-8D83-FB4628CFE6C3}" v="25" dt="2021-12-14T14:42:48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7"/>
    <p:restoredTop sz="94663"/>
  </p:normalViewPr>
  <p:slideViewPr>
    <p:cSldViewPr snapToGrid="0">
      <p:cViewPr varScale="1">
        <p:scale>
          <a:sx n="164" d="100"/>
          <a:sy n="164" d="100"/>
        </p:scale>
        <p:origin x="2968" y="168"/>
      </p:cViewPr>
      <p:guideLst>
        <p:guide orient="horz" pos="230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Simmons" userId="S::esimmons@mdek12.org::e10a4cbc-8f1d-4ddf-b8b3-0faa2e071df6" providerId="AD" clId="Web-{A9EF6A2D-CBF6-43C8-8D83-FB4628CFE6C3}"/>
    <pc:docChg chg="addSld modSld sldOrd">
      <pc:chgData name="Elizabeth Simmons" userId="S::esimmons@mdek12.org::e10a4cbc-8f1d-4ddf-b8b3-0faa2e071df6" providerId="AD" clId="Web-{A9EF6A2D-CBF6-43C8-8D83-FB4628CFE6C3}" dt="2021-12-14T14:42:48.506" v="23"/>
      <pc:docMkLst>
        <pc:docMk/>
      </pc:docMkLst>
      <pc:sldChg chg="modSp add ord replId">
        <pc:chgData name="Elizabeth Simmons" userId="S::esimmons@mdek12.org::e10a4cbc-8f1d-4ddf-b8b3-0faa2e071df6" providerId="AD" clId="Web-{A9EF6A2D-CBF6-43C8-8D83-FB4628CFE6C3}" dt="2021-12-14T14:40:49.571" v="16"/>
        <pc:sldMkLst>
          <pc:docMk/>
          <pc:sldMk cId="965075227" sldId="262"/>
        </pc:sldMkLst>
        <pc:spChg chg="mod">
          <ac:chgData name="Elizabeth Simmons" userId="S::esimmons@mdek12.org::e10a4cbc-8f1d-4ddf-b8b3-0faa2e071df6" providerId="AD" clId="Web-{A9EF6A2D-CBF6-43C8-8D83-FB4628CFE6C3}" dt="2021-12-14T14:36:53.105" v="4" actId="20577"/>
          <ac:spMkLst>
            <pc:docMk/>
            <pc:sldMk cId="965075227" sldId="262"/>
            <ac:spMk id="74" creationId="{00000000-0000-0000-0000-000000000000}"/>
          </ac:spMkLst>
        </pc:spChg>
        <pc:picChg chg="mod">
          <ac:chgData name="Elizabeth Simmons" userId="S::esimmons@mdek12.org::e10a4cbc-8f1d-4ddf-b8b3-0faa2e071df6" providerId="AD" clId="Web-{A9EF6A2D-CBF6-43C8-8D83-FB4628CFE6C3}" dt="2021-12-14T14:38:24.151" v="5"/>
          <ac:picMkLst>
            <pc:docMk/>
            <pc:sldMk cId="965075227" sldId="262"/>
            <ac:picMk id="13" creationId="{DFC2455D-0156-A24A-9954-39EA13847D34}"/>
          </ac:picMkLst>
        </pc:picChg>
      </pc:sldChg>
      <pc:sldChg chg="modSp add ord replId">
        <pc:chgData name="Elizabeth Simmons" userId="S::esimmons@mdek12.org::e10a4cbc-8f1d-4ddf-b8b3-0faa2e071df6" providerId="AD" clId="Web-{A9EF6A2D-CBF6-43C8-8D83-FB4628CFE6C3}" dt="2021-12-14T14:40:37.602" v="15"/>
        <pc:sldMkLst>
          <pc:docMk/>
          <pc:sldMk cId="2408890362" sldId="263"/>
        </pc:sldMkLst>
        <pc:spChg chg="mod">
          <ac:chgData name="Elizabeth Simmons" userId="S::esimmons@mdek12.org::e10a4cbc-8f1d-4ddf-b8b3-0faa2e071df6" providerId="AD" clId="Web-{A9EF6A2D-CBF6-43C8-8D83-FB4628CFE6C3}" dt="2021-12-14T14:38:51.791" v="13" actId="20577"/>
          <ac:spMkLst>
            <pc:docMk/>
            <pc:sldMk cId="2408890362" sldId="263"/>
            <ac:spMk id="74" creationId="{00000000-0000-0000-0000-000000000000}"/>
          </ac:spMkLst>
        </pc:spChg>
        <pc:picChg chg="mod">
          <ac:chgData name="Elizabeth Simmons" userId="S::esimmons@mdek12.org::e10a4cbc-8f1d-4ddf-b8b3-0faa2e071df6" providerId="AD" clId="Web-{A9EF6A2D-CBF6-43C8-8D83-FB4628CFE6C3}" dt="2021-12-14T14:40:37.602" v="15"/>
          <ac:picMkLst>
            <pc:docMk/>
            <pc:sldMk cId="2408890362" sldId="263"/>
            <ac:picMk id="13" creationId="{DFC2455D-0156-A24A-9954-39EA13847D34}"/>
          </ac:picMkLst>
        </pc:picChg>
      </pc:sldChg>
      <pc:sldChg chg="modSp add ord replId">
        <pc:chgData name="Elizabeth Simmons" userId="S::esimmons@mdek12.org::e10a4cbc-8f1d-4ddf-b8b3-0faa2e071df6" providerId="AD" clId="Web-{A9EF6A2D-CBF6-43C8-8D83-FB4628CFE6C3}" dt="2021-12-14T14:42:48.506" v="23"/>
        <pc:sldMkLst>
          <pc:docMk/>
          <pc:sldMk cId="2590034858" sldId="264"/>
        </pc:sldMkLst>
        <pc:spChg chg="mod">
          <ac:chgData name="Elizabeth Simmons" userId="S::esimmons@mdek12.org::e10a4cbc-8f1d-4ddf-b8b3-0faa2e071df6" providerId="AD" clId="Web-{A9EF6A2D-CBF6-43C8-8D83-FB4628CFE6C3}" dt="2021-12-14T14:42:13.413" v="21" actId="20577"/>
          <ac:spMkLst>
            <pc:docMk/>
            <pc:sldMk cId="2590034858" sldId="264"/>
            <ac:spMk id="74" creationId="{00000000-0000-0000-0000-000000000000}"/>
          </ac:spMkLst>
        </pc:spChg>
        <pc:picChg chg="mod">
          <ac:chgData name="Elizabeth Simmons" userId="S::esimmons@mdek12.org::e10a4cbc-8f1d-4ddf-b8b3-0faa2e071df6" providerId="AD" clId="Web-{A9EF6A2D-CBF6-43C8-8D83-FB4628CFE6C3}" dt="2021-12-14T14:42:48.506" v="23"/>
          <ac:picMkLst>
            <pc:docMk/>
            <pc:sldMk cId="2590034858" sldId="264"/>
            <ac:picMk id="13" creationId="{DFC2455D-0156-A24A-9954-39EA13847D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77008858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77008858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55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70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58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18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225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8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30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9367" y="1058951"/>
            <a:ext cx="6816600" cy="29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9360" y="4030756"/>
            <a:ext cx="6816600" cy="11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49360" y="1573156"/>
            <a:ext cx="6816600" cy="27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49360" y="4483164"/>
            <a:ext cx="6816600" cy="18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9360" y="3058987"/>
            <a:ext cx="6816600" cy="11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49360" y="1639076"/>
            <a:ext cx="68166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49360" y="1639076"/>
            <a:ext cx="31998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865920" y="1639076"/>
            <a:ext cx="31998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49360" y="790187"/>
            <a:ext cx="2246400" cy="107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49360" y="1976320"/>
            <a:ext cx="2246400" cy="45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92200" y="640213"/>
            <a:ext cx="5094300" cy="58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657600" y="-178"/>
            <a:ext cx="3657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2400" y="1753849"/>
            <a:ext cx="3236100" cy="21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2400" y="3986596"/>
            <a:ext cx="3236100" cy="17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951600" y="1029796"/>
            <a:ext cx="3069600" cy="52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49360" y="6016818"/>
            <a:ext cx="4799100" cy="8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9360" y="1639076"/>
            <a:ext cx="681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dek12.org/OEER/Equipped-Booklist/lists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mdek12.org/OEER/Equipped-Booklist/lis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mdek12.org/OEER/Equipped-Booklist/lis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mdek12.org/OEER/Equipped-Booklist/lis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dek12.org/OEER/Equipped-Booklist/lists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mdek12.org/OEER/Equipped-Booklist/lis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mdek12.org/OEER/Equipped-Booklist/lis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s://mdek12.org/OEER/Equipped-Booklist/l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28000" y="3952513"/>
            <a:ext cx="4087500" cy="44400"/>
          </a:xfrm>
          <a:prstGeom prst="roundRect">
            <a:avLst>
              <a:gd name="adj" fmla="val 50000"/>
            </a:avLst>
          </a:prstGeom>
          <a:solidFill>
            <a:srgbClr val="4A5A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93800" y="3709000"/>
            <a:ext cx="5932800" cy="153000"/>
          </a:xfrm>
          <a:prstGeom prst="rect">
            <a:avLst/>
          </a:prstGeom>
          <a:solidFill>
            <a:srgbClr val="FFB5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54800" y="4105000"/>
            <a:ext cx="7160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4A5A73"/>
                </a:solidFill>
                <a:latin typeface="Boogaloo"/>
                <a:ea typeface="Boogaloo"/>
                <a:cs typeface="Boogaloo"/>
                <a:sym typeface="Boogaloo"/>
              </a:rPr>
              <a:t>Selecting Books that Honor Diversity</a:t>
            </a:r>
            <a:endParaRPr sz="3100">
              <a:solidFill>
                <a:srgbClr val="4A5A73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57" name="Google Shape;57;p13" descr="Mirrors_Windows_Doo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662" y="4926575"/>
            <a:ext cx="3067074" cy="9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5324075" y="3952513"/>
            <a:ext cx="955800" cy="44400"/>
          </a:xfrm>
          <a:prstGeom prst="roundRect">
            <a:avLst>
              <a:gd name="adj" fmla="val 50000"/>
            </a:avLst>
          </a:prstGeom>
          <a:solidFill>
            <a:srgbClr val="4A5A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3" descr="Asset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8850" y="547390"/>
            <a:ext cx="4834800" cy="355761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4989625" y="3952513"/>
            <a:ext cx="44400" cy="44400"/>
          </a:xfrm>
          <a:prstGeom prst="ellipse">
            <a:avLst/>
          </a:prstGeom>
          <a:solidFill>
            <a:srgbClr val="4A5A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5142025" y="3952513"/>
            <a:ext cx="44400" cy="44400"/>
          </a:xfrm>
          <a:prstGeom prst="ellipse">
            <a:avLst/>
          </a:prstGeom>
          <a:solidFill>
            <a:srgbClr val="4A5A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5241625" y="-12650"/>
            <a:ext cx="1244225" cy="2582775"/>
            <a:chOff x="5165425" y="-12650"/>
            <a:chExt cx="1244225" cy="2582775"/>
          </a:xfrm>
        </p:grpSpPr>
        <p:sp>
          <p:nvSpPr>
            <p:cNvPr id="67" name="Google Shape;67;p14"/>
            <p:cNvSpPr/>
            <p:nvPr/>
          </p:nvSpPr>
          <p:spPr>
            <a:xfrm rot="-5400000">
              <a:off x="5178925" y="1339525"/>
              <a:ext cx="1217100" cy="1244100"/>
            </a:xfrm>
            <a:prstGeom prst="chevron">
              <a:avLst>
                <a:gd name="adj" fmla="val 38885"/>
              </a:avLst>
            </a:prstGeom>
            <a:solidFill>
              <a:srgbClr val="8AB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165550" y="-12650"/>
              <a:ext cx="1244100" cy="1987800"/>
            </a:xfrm>
            <a:prstGeom prst="rect">
              <a:avLst/>
            </a:prstGeom>
            <a:solidFill>
              <a:srgbClr val="8AB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-2880694" y="1110389"/>
            <a:ext cx="24975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Review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the selected text from the Equipped Book list located at the top of the slide.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 the pink boxes, </a:t>
            </a: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explain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how the selected text will be a mirror, window, and sliding glass door for your students.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2215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92740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232650" y="4016800"/>
            <a:ext cx="1460400" cy="27450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/>
          <a:srcRect t="3332" b="6583"/>
          <a:stretch/>
        </p:blipFill>
        <p:spPr>
          <a:xfrm>
            <a:off x="283920" y="129681"/>
            <a:ext cx="4255112" cy="269085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4903725" y="215075"/>
            <a:ext cx="192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K-1st grade </a:t>
            </a: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Equipped: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Mississippi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List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All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5241625" y="-12650"/>
            <a:ext cx="1244225" cy="2582775"/>
            <a:chOff x="5165425" y="-12650"/>
            <a:chExt cx="1244225" cy="2582775"/>
          </a:xfrm>
          <a:solidFill>
            <a:srgbClr val="485A73"/>
          </a:solidFill>
        </p:grpSpPr>
        <p:sp>
          <p:nvSpPr>
            <p:cNvPr id="67" name="Google Shape;67;p14"/>
            <p:cNvSpPr/>
            <p:nvPr/>
          </p:nvSpPr>
          <p:spPr>
            <a:xfrm rot="-5400000">
              <a:off x="5178925" y="1339525"/>
              <a:ext cx="1217100" cy="1244100"/>
            </a:xfrm>
            <a:prstGeom prst="chevron">
              <a:avLst>
                <a:gd name="adj" fmla="val 3888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165550" y="-12650"/>
              <a:ext cx="1244100" cy="1987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-2880694" y="1110389"/>
            <a:ext cx="24975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Review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the selected text from the Equipped Book list located at the top of the slide.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 the pink boxes, </a:t>
            </a: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explain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how the selected text will be a mirror, window, and sliding glass door for your students.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2215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92740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232650" y="4016800"/>
            <a:ext cx="1460400" cy="27450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903725" y="215075"/>
            <a:ext cx="192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2nd grade </a:t>
            </a: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Equipped: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Mississippi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List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All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73;p14">
            <a:extLst>
              <a:ext uri="{FF2B5EF4-FFF2-40B4-BE49-F238E27FC236}">
                <a16:creationId xmlns:a16="http://schemas.microsoft.com/office/drawing/2014/main" id="{DFC2455D-0156-A24A-9954-39EA13847D34}"/>
              </a:ext>
            </a:extLst>
          </p:cNvPr>
          <p:cNvPicPr preferRelativeResize="0"/>
          <p:nvPr/>
        </p:nvPicPr>
        <p:blipFill rotWithShape="1">
          <a:blip r:embed="rId5"/>
          <a:srcRect l="-705" t="2841" b="8711"/>
          <a:stretch/>
        </p:blipFill>
        <p:spPr>
          <a:xfrm>
            <a:off x="491474" y="152928"/>
            <a:ext cx="4047557" cy="269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51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5232650" y="0"/>
            <a:ext cx="1244225" cy="2582775"/>
            <a:chOff x="5165425" y="-12650"/>
            <a:chExt cx="1244225" cy="2582775"/>
          </a:xfrm>
          <a:solidFill>
            <a:srgbClr val="F9B951"/>
          </a:solidFill>
        </p:grpSpPr>
        <p:sp>
          <p:nvSpPr>
            <p:cNvPr id="67" name="Google Shape;67;p14"/>
            <p:cNvSpPr/>
            <p:nvPr/>
          </p:nvSpPr>
          <p:spPr>
            <a:xfrm rot="-5400000">
              <a:off x="5178925" y="1339525"/>
              <a:ext cx="1217100" cy="1244100"/>
            </a:xfrm>
            <a:prstGeom prst="chevron">
              <a:avLst>
                <a:gd name="adj" fmla="val 3888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165550" y="-12650"/>
              <a:ext cx="1244100" cy="1987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-2880694" y="1110389"/>
            <a:ext cx="24975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Review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the selected text from the Equipped Book list located at the top of the slide.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 the pink boxes, </a:t>
            </a: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explain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how the selected text will be a mirror, window, and sliding glass door for your students.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2215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92740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232650" y="4016800"/>
            <a:ext cx="1460400" cy="27450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903725" y="215075"/>
            <a:ext cx="192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3rd grade </a:t>
            </a: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Equipped: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Mississippi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List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All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73;p14">
            <a:extLst>
              <a:ext uri="{FF2B5EF4-FFF2-40B4-BE49-F238E27FC236}">
                <a16:creationId xmlns:a16="http://schemas.microsoft.com/office/drawing/2014/main" id="{DFC2455D-0156-A24A-9954-39EA13847D34}"/>
              </a:ext>
            </a:extLst>
          </p:cNvPr>
          <p:cNvPicPr preferRelativeResize="0"/>
          <p:nvPr/>
        </p:nvPicPr>
        <p:blipFill rotWithShape="1">
          <a:blip r:embed="rId5"/>
          <a:srcRect l="-3336" t="2255" r="-1" b="5591"/>
          <a:stretch/>
        </p:blipFill>
        <p:spPr>
          <a:xfrm>
            <a:off x="491474" y="160677"/>
            <a:ext cx="4047557" cy="269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46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5232650" y="0"/>
            <a:ext cx="1244225" cy="2582775"/>
            <a:chOff x="5165425" y="-12650"/>
            <a:chExt cx="1244225" cy="2582775"/>
          </a:xfrm>
          <a:solidFill>
            <a:srgbClr val="61CCE9"/>
          </a:solidFill>
        </p:grpSpPr>
        <p:sp>
          <p:nvSpPr>
            <p:cNvPr id="67" name="Google Shape;67;p14"/>
            <p:cNvSpPr/>
            <p:nvPr/>
          </p:nvSpPr>
          <p:spPr>
            <a:xfrm rot="-5400000">
              <a:off x="5178925" y="1339525"/>
              <a:ext cx="1217100" cy="1244100"/>
            </a:xfrm>
            <a:prstGeom prst="chevron">
              <a:avLst>
                <a:gd name="adj" fmla="val 3888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165550" y="-12650"/>
              <a:ext cx="1244100" cy="1987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-2880694" y="1110389"/>
            <a:ext cx="24975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Review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the selected text from the Equipped Book list located at the top of the slide.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 the pink boxes, </a:t>
            </a: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explain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how the selected text will be a mirror, window, and sliding glass door for your students.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2215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92740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232650" y="4016800"/>
            <a:ext cx="1460400" cy="27450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903725" y="215075"/>
            <a:ext cx="192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4th grade </a:t>
            </a: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Equipped: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Mississippi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List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All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73;p14">
            <a:extLst>
              <a:ext uri="{FF2B5EF4-FFF2-40B4-BE49-F238E27FC236}">
                <a16:creationId xmlns:a16="http://schemas.microsoft.com/office/drawing/2014/main" id="{DFC2455D-0156-A24A-9954-39EA13847D34}"/>
              </a:ext>
            </a:extLst>
          </p:cNvPr>
          <p:cNvPicPr preferRelativeResize="0"/>
          <p:nvPr/>
        </p:nvPicPr>
        <p:blipFill rotWithShape="1">
          <a:blip r:embed="rId5"/>
          <a:srcRect l="1175" r="4555"/>
          <a:stretch/>
        </p:blipFill>
        <p:spPr>
          <a:xfrm>
            <a:off x="340964" y="160677"/>
            <a:ext cx="4198068" cy="269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30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5241625" y="-12650"/>
            <a:ext cx="1244225" cy="2582775"/>
            <a:chOff x="5165425" y="-12650"/>
            <a:chExt cx="1244225" cy="2582775"/>
          </a:xfrm>
        </p:grpSpPr>
        <p:sp>
          <p:nvSpPr>
            <p:cNvPr id="67" name="Google Shape;67;p14"/>
            <p:cNvSpPr/>
            <p:nvPr/>
          </p:nvSpPr>
          <p:spPr>
            <a:xfrm rot="-5400000">
              <a:off x="5178925" y="1339525"/>
              <a:ext cx="1217100" cy="1244100"/>
            </a:xfrm>
            <a:prstGeom prst="chevron">
              <a:avLst>
                <a:gd name="adj" fmla="val 38885"/>
              </a:avLst>
            </a:prstGeom>
            <a:solidFill>
              <a:srgbClr val="8AB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165550" y="-12650"/>
              <a:ext cx="1244100" cy="1987800"/>
            </a:xfrm>
            <a:prstGeom prst="rect">
              <a:avLst/>
            </a:prstGeom>
            <a:solidFill>
              <a:srgbClr val="8AB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-2880694" y="1110389"/>
            <a:ext cx="24975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Review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the selected text from the Equipped Book list located at the top of the slide.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 the pink boxes, </a:t>
            </a: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explain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how the selected text will be a mirror, window, and sliding glass door for your students.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2215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92740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232650" y="4016800"/>
            <a:ext cx="1460400" cy="27450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/>
          <a:srcRect l="-3460" t="2153" b="5612"/>
          <a:stretch/>
        </p:blipFill>
        <p:spPr>
          <a:xfrm>
            <a:off x="283920" y="129681"/>
            <a:ext cx="4255112" cy="269085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4903725" y="215075"/>
            <a:ext cx="192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5th grade </a:t>
            </a: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Equipped: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Mississippi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List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All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209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5241625" y="-12650"/>
            <a:ext cx="1244225" cy="2582775"/>
            <a:chOff x="5165425" y="-12650"/>
            <a:chExt cx="1244225" cy="2582775"/>
          </a:xfrm>
          <a:solidFill>
            <a:srgbClr val="485A73"/>
          </a:solidFill>
        </p:grpSpPr>
        <p:sp>
          <p:nvSpPr>
            <p:cNvPr id="67" name="Google Shape;67;p14"/>
            <p:cNvSpPr/>
            <p:nvPr/>
          </p:nvSpPr>
          <p:spPr>
            <a:xfrm rot="-5400000">
              <a:off x="5178925" y="1339525"/>
              <a:ext cx="1217100" cy="1244100"/>
            </a:xfrm>
            <a:prstGeom prst="chevron">
              <a:avLst>
                <a:gd name="adj" fmla="val 3888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165550" y="-12650"/>
              <a:ext cx="1244100" cy="1987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-2880694" y="1110389"/>
            <a:ext cx="24975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Review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the selected text from the Equipped Book list located at the top of the slide.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 the pink boxes, </a:t>
            </a: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explain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how the selected text will be a mirror, window, and sliding glass door for your students.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2215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92740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232650" y="4016800"/>
            <a:ext cx="1460400" cy="27450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903725" y="215075"/>
            <a:ext cx="192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6th grade </a:t>
            </a: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Equipped: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Mississippi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List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All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73;p14">
            <a:extLst>
              <a:ext uri="{FF2B5EF4-FFF2-40B4-BE49-F238E27FC236}">
                <a16:creationId xmlns:a16="http://schemas.microsoft.com/office/drawing/2014/main" id="{DFC2455D-0156-A24A-9954-39EA13847D34}"/>
              </a:ext>
            </a:extLst>
          </p:cNvPr>
          <p:cNvPicPr preferRelativeResize="0"/>
          <p:nvPr/>
        </p:nvPicPr>
        <p:blipFill rotWithShape="1">
          <a:blip r:embed="rId5"/>
          <a:srcRect t="3033" b="3033"/>
          <a:stretch/>
        </p:blipFill>
        <p:spPr>
          <a:xfrm>
            <a:off x="491474" y="152928"/>
            <a:ext cx="4047557" cy="269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07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5232650" y="0"/>
            <a:ext cx="1244225" cy="2582775"/>
            <a:chOff x="5165425" y="-12650"/>
            <a:chExt cx="1244225" cy="2582775"/>
          </a:xfrm>
          <a:solidFill>
            <a:srgbClr val="F9B951"/>
          </a:solidFill>
        </p:grpSpPr>
        <p:sp>
          <p:nvSpPr>
            <p:cNvPr id="67" name="Google Shape;67;p14"/>
            <p:cNvSpPr/>
            <p:nvPr/>
          </p:nvSpPr>
          <p:spPr>
            <a:xfrm rot="-5400000">
              <a:off x="5178925" y="1339525"/>
              <a:ext cx="1217100" cy="1244100"/>
            </a:xfrm>
            <a:prstGeom prst="chevron">
              <a:avLst>
                <a:gd name="adj" fmla="val 3888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165550" y="-12650"/>
              <a:ext cx="1244100" cy="1987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-2880694" y="1110389"/>
            <a:ext cx="24975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Review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the selected text from the Equipped Book list located at the top of the slide.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 the pink boxes, </a:t>
            </a: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explain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how the selected text will be a mirror, window, and sliding glass door for your students.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2215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92740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232650" y="4016800"/>
            <a:ext cx="1460400" cy="27450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903725" y="215075"/>
            <a:ext cx="192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7th-8th grades</a:t>
            </a:r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Equipped: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Mississippi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List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All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73;p14">
            <a:extLst>
              <a:ext uri="{FF2B5EF4-FFF2-40B4-BE49-F238E27FC236}">
                <a16:creationId xmlns:a16="http://schemas.microsoft.com/office/drawing/2014/main" id="{DFC2455D-0156-A24A-9954-39EA13847D34}"/>
              </a:ext>
            </a:extLst>
          </p:cNvPr>
          <p:cNvPicPr preferRelativeResize="0"/>
          <p:nvPr/>
        </p:nvPicPr>
        <p:blipFill rotWithShape="1">
          <a:blip r:embed="rId5"/>
          <a:srcRect l="1581" r="1581"/>
          <a:stretch/>
        </p:blipFill>
        <p:spPr>
          <a:xfrm>
            <a:off x="491474" y="160677"/>
            <a:ext cx="4047557" cy="269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89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5232650" y="0"/>
            <a:ext cx="1244225" cy="2582775"/>
            <a:chOff x="5165425" y="-12650"/>
            <a:chExt cx="1244225" cy="2582775"/>
          </a:xfrm>
          <a:solidFill>
            <a:srgbClr val="61CCE9"/>
          </a:solidFill>
        </p:grpSpPr>
        <p:sp>
          <p:nvSpPr>
            <p:cNvPr id="67" name="Google Shape;67;p14"/>
            <p:cNvSpPr/>
            <p:nvPr/>
          </p:nvSpPr>
          <p:spPr>
            <a:xfrm rot="-5400000">
              <a:off x="5178925" y="1339525"/>
              <a:ext cx="1217100" cy="1244100"/>
            </a:xfrm>
            <a:prstGeom prst="chevron">
              <a:avLst>
                <a:gd name="adj" fmla="val 3888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165550" y="-12650"/>
              <a:ext cx="1244100" cy="1987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-2880694" y="1110389"/>
            <a:ext cx="24975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Review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the selected text from the Equipped Book list located at the top of the slide.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 the pink boxes, </a:t>
            </a: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explain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how the selected text will be a mirror, window, and sliding glass door for your students.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2215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927400" y="3719325"/>
            <a:ext cx="1460400" cy="30423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232650" y="4016800"/>
            <a:ext cx="1460400" cy="2745000"/>
          </a:xfrm>
          <a:prstGeom prst="rect">
            <a:avLst/>
          </a:prstGeom>
          <a:solidFill>
            <a:srgbClr val="F4CCCC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903725" y="215075"/>
            <a:ext cx="192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High School </a:t>
            </a: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Equipped: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Mississippi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List </a:t>
            </a:r>
            <a:b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b="1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All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73;p14">
            <a:extLst>
              <a:ext uri="{FF2B5EF4-FFF2-40B4-BE49-F238E27FC236}">
                <a16:creationId xmlns:a16="http://schemas.microsoft.com/office/drawing/2014/main" id="{DFC2455D-0156-A24A-9954-39EA13847D34}"/>
              </a:ext>
            </a:extLst>
          </p:cNvPr>
          <p:cNvPicPr preferRelativeResize="0"/>
          <p:nvPr/>
        </p:nvPicPr>
        <p:blipFill rotWithShape="1">
          <a:blip r:embed="rId5"/>
          <a:srcRect l="4159" r="4159"/>
          <a:stretch/>
        </p:blipFill>
        <p:spPr>
          <a:xfrm>
            <a:off x="340964" y="160677"/>
            <a:ext cx="4198068" cy="269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0348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C66DFC8BCDF42B8E0B817C017E3FD" ma:contentTypeVersion="11" ma:contentTypeDescription="Create a new document." ma:contentTypeScope="" ma:versionID="65a6b0c748ed26b82c9f655fed7893bd">
  <xsd:schema xmlns:xsd="http://www.w3.org/2001/XMLSchema" xmlns:xs="http://www.w3.org/2001/XMLSchema" xmlns:p="http://schemas.microsoft.com/office/2006/metadata/properties" xmlns:ns2="2229a65b-9b3a-44cc-98af-37086dbe64e2" xmlns:ns3="8ee1aeb6-294f-4857-b4f8-9ab140bc39f6" targetNamespace="http://schemas.microsoft.com/office/2006/metadata/properties" ma:root="true" ma:fieldsID="0e8a160e3b780f38aabcc387ed1b2a0b" ns2:_="" ns3:_="">
    <xsd:import namespace="2229a65b-9b3a-44cc-98af-37086dbe64e2"/>
    <xsd:import namespace="8ee1aeb6-294f-4857-b4f8-9ab140bc39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9a65b-9b3a-44cc-98af-37086dbe64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1aeb6-294f-4857-b4f8-9ab140bc39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4372EC-FB6B-4D18-BB69-AE8100726945}">
  <ds:schemaRefs>
    <ds:schemaRef ds:uri="2229a65b-9b3a-44cc-98af-37086dbe64e2"/>
    <ds:schemaRef ds:uri="8ee1aeb6-294f-4857-b4f8-9ab140bc39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839C2F-247B-44B3-BD82-8506D515EF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AB4D34-E6B6-45F9-988B-22FAE9F879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285</Words>
  <Application>Microsoft Office PowerPoint</Application>
  <PresentationFormat>Custom</PresentationFormat>
  <Paragraphs>21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Elizabeth Simmons</cp:lastModifiedBy>
  <cp:revision>18</cp:revision>
  <dcterms:modified xsi:type="dcterms:W3CDTF">2021-12-14T14:42:48Z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0x010100B4CC66DFC8BCDF42B8E0B817C017E3FD</vt:lpwstr>
  </property>
</Properties>
</file>